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5"/>
  </p:notesMasterIdLst>
  <p:sldIdLst>
    <p:sldId id="257" r:id="rId5"/>
    <p:sldId id="263" r:id="rId6"/>
    <p:sldId id="259" r:id="rId7"/>
    <p:sldId id="262" r:id="rId8"/>
    <p:sldId id="260" r:id="rId9"/>
    <p:sldId id="261" r:id="rId10"/>
    <p:sldId id="264" r:id="rId11"/>
    <p:sldId id="258" r:id="rId12"/>
    <p:sldId id="265" r:id="rId13"/>
    <p:sldId id="266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6" roundtripDataSignature="AMtx7mihf49c4U6MJQb2ZpPYmZcE0W/s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215E5E-F849-5714-A4FB-4F48E2804FD1}" v="16" dt="2025-08-05T13:17:16.2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customschemas.google.com/relationships/presentationmetadata" Target="metadata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95BC7205-A3AB-22D7-737C-5F3A7B56B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>
            <a:extLst>
              <a:ext uri="{FF2B5EF4-FFF2-40B4-BE49-F238E27FC236}">
                <a16:creationId xmlns:a16="http://schemas.microsoft.com/office/drawing/2014/main" id="{0B23AA6F-147B-C91E-5643-5B0A99B4C7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:notes">
            <a:extLst>
              <a:ext uri="{FF2B5EF4-FFF2-40B4-BE49-F238E27FC236}">
                <a16:creationId xmlns:a16="http://schemas.microsoft.com/office/drawing/2014/main" id="{69EB451F-5C56-0C5C-D3B0-87D7D9F3B9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6639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02C8833A-9892-0A42-045E-1448DAF90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9843F6FF-9831-A829-8B69-0F1DEF710B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B62C6824-A481-3D1E-F9DE-6E34AF455E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8045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BE1B15FE-8ECE-DE9E-5BEB-65B08C2D2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>
            <a:extLst>
              <a:ext uri="{FF2B5EF4-FFF2-40B4-BE49-F238E27FC236}">
                <a16:creationId xmlns:a16="http://schemas.microsoft.com/office/drawing/2014/main" id="{EA8C28C0-27D7-5CC0-1BB3-85AAA30D60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:notes">
            <a:extLst>
              <a:ext uri="{FF2B5EF4-FFF2-40B4-BE49-F238E27FC236}">
                <a16:creationId xmlns:a16="http://schemas.microsoft.com/office/drawing/2014/main" id="{3DC7783B-03D2-F2C2-DDC3-6607415983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1915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1C276A81-1F4A-5EB7-A336-607C605F1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2AB005D4-1E08-266A-2897-7046516C6B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12518935-62D1-5F8E-1636-CDCA566916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3107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6478502C-E005-D683-9F7D-2B7864184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6D1A49C3-F653-A1CC-AD8F-FE13F9E47C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8EDEE991-4D1A-AE9A-9192-D655B99A0B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9501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>
          <a:extLst>
            <a:ext uri="{FF2B5EF4-FFF2-40B4-BE49-F238E27FC236}">
              <a16:creationId xmlns:a16="http://schemas.microsoft.com/office/drawing/2014/main" id="{1CD1FC6F-C7A8-2969-386D-8FB82EF84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>
            <a:extLst>
              <a:ext uri="{FF2B5EF4-FFF2-40B4-BE49-F238E27FC236}">
                <a16:creationId xmlns:a16="http://schemas.microsoft.com/office/drawing/2014/main" id="{22088536-CE09-668C-5748-B6698BC6A3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:notes">
            <a:extLst>
              <a:ext uri="{FF2B5EF4-FFF2-40B4-BE49-F238E27FC236}">
                <a16:creationId xmlns:a16="http://schemas.microsoft.com/office/drawing/2014/main" id="{816B736D-DD8C-64C9-9391-BB8AB38627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2352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FBD1F2C9-C428-EA2D-773C-720CFAB4F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38D22A32-4DA7-CE9F-B88B-0CE664A8C6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5BFB2E54-654A-8789-B8E6-F20A209CE7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8654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animatie">
  <p:cSld name="Logo animati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9" descr="Afbeelding met wit&#10;&#10;Automatisch gegenereerde beschrijving"/>
          <p:cNvPicPr preferRelativeResize="0"/>
          <p:nvPr/>
        </p:nvPicPr>
        <p:blipFill rotWithShape="1">
          <a:blip r:embed="rId2">
            <a:alphaModFix/>
          </a:blip>
          <a:srcRect l="6" r="6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/>
          <p:nvPr/>
        </p:nvSpPr>
        <p:spPr>
          <a:xfrm>
            <a:off x="3810753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7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30597"/>
                </a:lnTo>
                <a:cubicBezTo>
                  <a:pt x="112400" y="733855"/>
                  <a:pt x="90408" y="735484"/>
                  <a:pt x="66788" y="735484"/>
                </a:cubicBezTo>
                <a:cubicBezTo>
                  <a:pt x="43168" y="735484"/>
                  <a:pt x="21177" y="733855"/>
                  <a:pt x="0" y="73059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5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9"/>
          <p:cNvSpPr/>
          <p:nvPr/>
        </p:nvSpPr>
        <p:spPr>
          <a:xfrm>
            <a:off x="4298632" y="2768449"/>
            <a:ext cx="444711" cy="553852"/>
          </a:xfrm>
          <a:custGeom>
            <a:avLst/>
            <a:gdLst/>
            <a:ahLst/>
            <a:cxnLst/>
            <a:rect l="l" t="t" r="r" b="b"/>
            <a:pathLst>
              <a:path w="444711" h="553852" extrusionOk="0">
                <a:moveTo>
                  <a:pt x="431679" y="321723"/>
                </a:moveTo>
                <a:lnTo>
                  <a:pt x="140092" y="321723"/>
                </a:lnTo>
                <a:cubicBezTo>
                  <a:pt x="142536" y="360819"/>
                  <a:pt x="151495" y="390955"/>
                  <a:pt x="166970" y="412946"/>
                </a:cubicBezTo>
                <a:cubicBezTo>
                  <a:pt x="182446" y="434937"/>
                  <a:pt x="210138" y="446340"/>
                  <a:pt x="250048" y="446340"/>
                </a:cubicBezTo>
                <a:cubicBezTo>
                  <a:pt x="290773" y="446340"/>
                  <a:pt x="338013" y="434123"/>
                  <a:pt x="390955" y="410503"/>
                </a:cubicBezTo>
                <a:cubicBezTo>
                  <a:pt x="411317" y="431679"/>
                  <a:pt x="424349" y="459372"/>
                  <a:pt x="430050" y="493581"/>
                </a:cubicBezTo>
                <a:cubicBezTo>
                  <a:pt x="373851" y="533491"/>
                  <a:pt x="306248" y="553853"/>
                  <a:pt x="227242" y="553853"/>
                </a:cubicBezTo>
                <a:cubicBezTo>
                  <a:pt x="152309" y="553853"/>
                  <a:pt x="96110" y="531047"/>
                  <a:pt x="57829" y="484621"/>
                </a:cubicBezTo>
                <a:cubicBezTo>
                  <a:pt x="19548" y="438195"/>
                  <a:pt x="0" y="369778"/>
                  <a:pt x="0" y="279370"/>
                </a:cubicBezTo>
                <a:cubicBezTo>
                  <a:pt x="0" y="237016"/>
                  <a:pt x="4887" y="198735"/>
                  <a:pt x="14661" y="164527"/>
                </a:cubicBezTo>
                <a:cubicBezTo>
                  <a:pt x="24435" y="130318"/>
                  <a:pt x="39096" y="100997"/>
                  <a:pt x="57829" y="76562"/>
                </a:cubicBezTo>
                <a:cubicBezTo>
                  <a:pt x="76562" y="52127"/>
                  <a:pt x="100182" y="33394"/>
                  <a:pt x="127875" y="20362"/>
                </a:cubicBezTo>
                <a:cubicBezTo>
                  <a:pt x="155568" y="7330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2716"/>
                </a:cubicBezTo>
                <a:cubicBezTo>
                  <a:pt x="405616" y="83078"/>
                  <a:pt x="420277" y="106698"/>
                  <a:pt x="430050" y="134391"/>
                </a:cubicBezTo>
                <a:cubicBezTo>
                  <a:pt x="439824" y="162083"/>
                  <a:pt x="444711" y="191405"/>
                  <a:pt x="444711" y="223985"/>
                </a:cubicBezTo>
                <a:cubicBezTo>
                  <a:pt x="444711" y="241903"/>
                  <a:pt x="443897" y="258193"/>
                  <a:pt x="441453" y="274483"/>
                </a:cubicBezTo>
                <a:cubicBezTo>
                  <a:pt x="438195" y="290773"/>
                  <a:pt x="434937" y="306248"/>
                  <a:pt x="431679" y="321723"/>
                </a:cubicBezTo>
                <a:close/>
                <a:moveTo>
                  <a:pt x="228057" y="100182"/>
                </a:moveTo>
                <a:cubicBezTo>
                  <a:pt x="173486" y="100182"/>
                  <a:pt x="143350" y="141721"/>
                  <a:pt x="139278" y="224799"/>
                </a:cubicBezTo>
                <a:lnTo>
                  <a:pt x="314393" y="224799"/>
                </a:lnTo>
                <a:lnTo>
                  <a:pt x="314393" y="211767"/>
                </a:lnTo>
                <a:cubicBezTo>
                  <a:pt x="314393" y="177559"/>
                  <a:pt x="307062" y="150681"/>
                  <a:pt x="293216" y="130318"/>
                </a:cubicBezTo>
                <a:cubicBezTo>
                  <a:pt x="279370" y="109956"/>
                  <a:pt x="257379" y="100182"/>
                  <a:pt x="228057" y="100182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9"/>
          <p:cNvSpPr/>
          <p:nvPr/>
        </p:nvSpPr>
        <p:spPr>
          <a:xfrm>
            <a:off x="4827236" y="2775779"/>
            <a:ext cx="359189" cy="537562"/>
          </a:xfrm>
          <a:custGeom>
            <a:avLst/>
            <a:gdLst/>
            <a:ahLst/>
            <a:cxnLst/>
            <a:rect l="l" t="t" r="r" b="b"/>
            <a:pathLst>
              <a:path w="359189" h="537562" extrusionOk="0">
                <a:moveTo>
                  <a:pt x="0" y="71675"/>
                </a:moveTo>
                <a:cubicBezTo>
                  <a:pt x="2443" y="58643"/>
                  <a:pt x="8959" y="45611"/>
                  <a:pt x="17104" y="31765"/>
                </a:cubicBezTo>
                <a:cubicBezTo>
                  <a:pt x="26064" y="17919"/>
                  <a:pt x="35023" y="7331"/>
                  <a:pt x="43982" y="0"/>
                </a:cubicBezTo>
                <a:cubicBezTo>
                  <a:pt x="100997" y="7331"/>
                  <a:pt x="140092" y="39096"/>
                  <a:pt x="161269" y="95295"/>
                </a:cubicBezTo>
                <a:cubicBezTo>
                  <a:pt x="188147" y="32580"/>
                  <a:pt x="232944" y="1629"/>
                  <a:pt x="295660" y="1629"/>
                </a:cubicBezTo>
                <a:cubicBezTo>
                  <a:pt x="319280" y="1629"/>
                  <a:pt x="339642" y="4072"/>
                  <a:pt x="359190" y="8959"/>
                </a:cubicBezTo>
                <a:cubicBezTo>
                  <a:pt x="359190" y="58643"/>
                  <a:pt x="347787" y="100997"/>
                  <a:pt x="324981" y="137649"/>
                </a:cubicBezTo>
                <a:cubicBezTo>
                  <a:pt x="314393" y="134391"/>
                  <a:pt x="298103" y="131947"/>
                  <a:pt x="276112" y="130318"/>
                </a:cubicBezTo>
                <a:cubicBezTo>
                  <a:pt x="235387" y="130318"/>
                  <a:pt x="201993" y="152310"/>
                  <a:pt x="176744" y="195477"/>
                </a:cubicBezTo>
                <a:lnTo>
                  <a:pt x="176744" y="532676"/>
                </a:lnTo>
                <a:cubicBezTo>
                  <a:pt x="155568" y="535934"/>
                  <a:pt x="132762" y="537563"/>
                  <a:pt x="108327" y="537563"/>
                </a:cubicBezTo>
                <a:cubicBezTo>
                  <a:pt x="83892" y="537563"/>
                  <a:pt x="60272" y="535934"/>
                  <a:pt x="38281" y="532676"/>
                </a:cubicBezTo>
                <a:lnTo>
                  <a:pt x="38281" y="180817"/>
                </a:lnTo>
                <a:cubicBezTo>
                  <a:pt x="39096" y="130318"/>
                  <a:pt x="26064" y="93666"/>
                  <a:pt x="0" y="7167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9"/>
          <p:cNvSpPr/>
          <p:nvPr/>
        </p:nvSpPr>
        <p:spPr>
          <a:xfrm>
            <a:off x="5264617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6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77837"/>
                </a:lnTo>
                <a:cubicBezTo>
                  <a:pt x="112399" y="781095"/>
                  <a:pt x="90408" y="782724"/>
                  <a:pt x="66788" y="782724"/>
                </a:cubicBezTo>
                <a:cubicBezTo>
                  <a:pt x="43168" y="782724"/>
                  <a:pt x="21177" y="781095"/>
                  <a:pt x="0" y="77783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4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9"/>
          <p:cNvSpPr/>
          <p:nvPr/>
        </p:nvSpPr>
        <p:spPr>
          <a:xfrm>
            <a:off x="3808310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2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1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4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9"/>
          <p:cNvSpPr/>
          <p:nvPr/>
        </p:nvSpPr>
        <p:spPr>
          <a:xfrm>
            <a:off x="4043697" y="3461579"/>
            <a:ext cx="456928" cy="540820"/>
          </a:xfrm>
          <a:custGeom>
            <a:avLst/>
            <a:gdLst/>
            <a:ahLst/>
            <a:cxnLst/>
            <a:rect l="l" t="t" r="r" b="b"/>
            <a:pathLst>
              <a:path w="456928" h="540820" extrusionOk="0">
                <a:moveTo>
                  <a:pt x="434937" y="180817"/>
                </a:moveTo>
                <a:lnTo>
                  <a:pt x="434937" y="411317"/>
                </a:lnTo>
                <a:cubicBezTo>
                  <a:pt x="434937" y="456114"/>
                  <a:pt x="442268" y="489508"/>
                  <a:pt x="456929" y="511499"/>
                </a:cubicBezTo>
                <a:cubicBezTo>
                  <a:pt x="434123" y="531047"/>
                  <a:pt x="407245" y="540821"/>
                  <a:pt x="375480" y="540821"/>
                </a:cubicBezTo>
                <a:cubicBezTo>
                  <a:pt x="345344" y="540821"/>
                  <a:pt x="324167" y="534305"/>
                  <a:pt x="312764" y="520459"/>
                </a:cubicBezTo>
                <a:cubicBezTo>
                  <a:pt x="301361" y="506612"/>
                  <a:pt x="295660" y="485436"/>
                  <a:pt x="295660" y="455299"/>
                </a:cubicBezTo>
                <a:lnTo>
                  <a:pt x="295660" y="209324"/>
                </a:lnTo>
                <a:cubicBezTo>
                  <a:pt x="295660" y="177559"/>
                  <a:pt x="291587" y="155568"/>
                  <a:pt x="284257" y="142536"/>
                </a:cubicBezTo>
                <a:cubicBezTo>
                  <a:pt x="276112" y="129504"/>
                  <a:pt x="262266" y="123802"/>
                  <a:pt x="241089" y="123802"/>
                </a:cubicBezTo>
                <a:cubicBezTo>
                  <a:pt x="203622" y="123802"/>
                  <a:pt x="168599" y="140907"/>
                  <a:pt x="136834" y="174301"/>
                </a:cubicBezTo>
                <a:lnTo>
                  <a:pt x="136834" y="533491"/>
                </a:lnTo>
                <a:cubicBezTo>
                  <a:pt x="126246" y="535934"/>
                  <a:pt x="114843" y="536748"/>
                  <a:pt x="103440" y="537563"/>
                </a:cubicBezTo>
                <a:cubicBezTo>
                  <a:pt x="92037" y="538378"/>
                  <a:pt x="79820" y="538378"/>
                  <a:pt x="68417" y="538378"/>
                </a:cubicBezTo>
                <a:cubicBezTo>
                  <a:pt x="56200" y="538378"/>
                  <a:pt x="44797" y="538378"/>
                  <a:pt x="33394" y="537563"/>
                </a:cubicBezTo>
                <a:cubicBezTo>
                  <a:pt x="21991" y="536748"/>
                  <a:pt x="10588" y="535120"/>
                  <a:pt x="0" y="533491"/>
                </a:cubicBezTo>
                <a:lnTo>
                  <a:pt x="0" y="10588"/>
                </a:lnTo>
                <a:lnTo>
                  <a:pt x="6516" y="3258"/>
                </a:lnTo>
                <a:lnTo>
                  <a:pt x="59458" y="3258"/>
                </a:lnTo>
                <a:cubicBezTo>
                  <a:pt x="98553" y="3258"/>
                  <a:pt x="123802" y="24435"/>
                  <a:pt x="133576" y="66788"/>
                </a:cubicBezTo>
                <a:cubicBezTo>
                  <a:pt x="184889" y="22806"/>
                  <a:pt x="236202" y="0"/>
                  <a:pt x="286700" y="0"/>
                </a:cubicBezTo>
                <a:cubicBezTo>
                  <a:pt x="337199" y="0"/>
                  <a:pt x="374665" y="16290"/>
                  <a:pt x="399100" y="48869"/>
                </a:cubicBezTo>
                <a:cubicBezTo>
                  <a:pt x="422720" y="81449"/>
                  <a:pt x="434937" y="125431"/>
                  <a:pt x="434937" y="180817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9"/>
          <p:cNvSpPr/>
          <p:nvPr/>
        </p:nvSpPr>
        <p:spPr>
          <a:xfrm>
            <a:off x="4741714" y="3460765"/>
            <a:ext cx="461815" cy="548965"/>
          </a:xfrm>
          <a:custGeom>
            <a:avLst/>
            <a:gdLst/>
            <a:ahLst/>
            <a:cxnLst/>
            <a:rect l="l" t="t" r="r" b="b"/>
            <a:pathLst>
              <a:path w="461815" h="548965" extrusionOk="0">
                <a:moveTo>
                  <a:pt x="461816" y="471589"/>
                </a:moveTo>
                <a:cubicBezTo>
                  <a:pt x="458558" y="483807"/>
                  <a:pt x="452042" y="497653"/>
                  <a:pt x="443082" y="511499"/>
                </a:cubicBezTo>
                <a:cubicBezTo>
                  <a:pt x="434123" y="525346"/>
                  <a:pt x="424349" y="535934"/>
                  <a:pt x="415390" y="543265"/>
                </a:cubicBezTo>
                <a:cubicBezTo>
                  <a:pt x="369778" y="537563"/>
                  <a:pt x="336384" y="518015"/>
                  <a:pt x="315207" y="482992"/>
                </a:cubicBezTo>
                <a:cubicBezTo>
                  <a:pt x="269596" y="526975"/>
                  <a:pt x="219098" y="548966"/>
                  <a:pt x="165341" y="548966"/>
                </a:cubicBezTo>
                <a:cubicBezTo>
                  <a:pt x="137649" y="548966"/>
                  <a:pt x="114028" y="544893"/>
                  <a:pt x="92852" y="535934"/>
                </a:cubicBezTo>
                <a:cubicBezTo>
                  <a:pt x="71675" y="526975"/>
                  <a:pt x="54571" y="515572"/>
                  <a:pt x="40724" y="500911"/>
                </a:cubicBezTo>
                <a:cubicBezTo>
                  <a:pt x="26878" y="486250"/>
                  <a:pt x="17104" y="469146"/>
                  <a:pt x="9774" y="450413"/>
                </a:cubicBezTo>
                <a:cubicBezTo>
                  <a:pt x="3258" y="431679"/>
                  <a:pt x="0" y="412132"/>
                  <a:pt x="0" y="391769"/>
                </a:cubicBezTo>
                <a:cubicBezTo>
                  <a:pt x="0" y="362448"/>
                  <a:pt x="4887" y="336384"/>
                  <a:pt x="15475" y="314393"/>
                </a:cubicBezTo>
                <a:cubicBezTo>
                  <a:pt x="26064" y="292402"/>
                  <a:pt x="39910" y="273668"/>
                  <a:pt x="58643" y="259008"/>
                </a:cubicBezTo>
                <a:cubicBezTo>
                  <a:pt x="77376" y="244347"/>
                  <a:pt x="99368" y="232944"/>
                  <a:pt x="123802" y="225614"/>
                </a:cubicBezTo>
                <a:cubicBezTo>
                  <a:pt x="149052" y="218283"/>
                  <a:pt x="175930" y="214211"/>
                  <a:pt x="206066" y="214211"/>
                </a:cubicBezTo>
                <a:cubicBezTo>
                  <a:pt x="244347" y="214211"/>
                  <a:pt x="273668" y="215025"/>
                  <a:pt x="294845" y="217469"/>
                </a:cubicBezTo>
                <a:lnTo>
                  <a:pt x="294845" y="188147"/>
                </a:lnTo>
                <a:cubicBezTo>
                  <a:pt x="294845" y="135205"/>
                  <a:pt x="268781" y="108327"/>
                  <a:pt x="216654" y="108327"/>
                </a:cubicBezTo>
                <a:cubicBezTo>
                  <a:pt x="181631" y="108327"/>
                  <a:pt x="127875" y="120545"/>
                  <a:pt x="56200" y="144979"/>
                </a:cubicBezTo>
                <a:cubicBezTo>
                  <a:pt x="36652" y="122988"/>
                  <a:pt x="24435" y="90408"/>
                  <a:pt x="20362" y="47241"/>
                </a:cubicBezTo>
                <a:cubicBezTo>
                  <a:pt x="95295" y="15475"/>
                  <a:pt x="171857" y="0"/>
                  <a:pt x="251677" y="0"/>
                </a:cubicBezTo>
                <a:cubicBezTo>
                  <a:pt x="304619" y="0"/>
                  <a:pt x="347787" y="14661"/>
                  <a:pt x="381995" y="43982"/>
                </a:cubicBezTo>
                <a:cubicBezTo>
                  <a:pt x="416204" y="73304"/>
                  <a:pt x="432494" y="118101"/>
                  <a:pt x="432494" y="177559"/>
                </a:cubicBezTo>
                <a:lnTo>
                  <a:pt x="432494" y="393399"/>
                </a:lnTo>
                <a:cubicBezTo>
                  <a:pt x="432494" y="430865"/>
                  <a:pt x="442268" y="456114"/>
                  <a:pt x="461816" y="471589"/>
                </a:cubicBezTo>
                <a:close/>
                <a:moveTo>
                  <a:pt x="195477" y="444711"/>
                </a:moveTo>
                <a:cubicBezTo>
                  <a:pt x="230501" y="444711"/>
                  <a:pt x="263894" y="429236"/>
                  <a:pt x="294845" y="398285"/>
                </a:cubicBezTo>
                <a:lnTo>
                  <a:pt x="294845" y="307063"/>
                </a:lnTo>
                <a:cubicBezTo>
                  <a:pt x="283442" y="306248"/>
                  <a:pt x="272854" y="305434"/>
                  <a:pt x="262266" y="304619"/>
                </a:cubicBezTo>
                <a:cubicBezTo>
                  <a:pt x="251677" y="303805"/>
                  <a:pt x="241089" y="303805"/>
                  <a:pt x="231315" y="303805"/>
                </a:cubicBezTo>
                <a:cubicBezTo>
                  <a:pt x="200364" y="303805"/>
                  <a:pt x="176744" y="309506"/>
                  <a:pt x="160454" y="320909"/>
                </a:cubicBezTo>
                <a:cubicBezTo>
                  <a:pt x="144165" y="332312"/>
                  <a:pt x="136020" y="351859"/>
                  <a:pt x="136020" y="377923"/>
                </a:cubicBezTo>
                <a:cubicBezTo>
                  <a:pt x="136020" y="399100"/>
                  <a:pt x="140907" y="415390"/>
                  <a:pt x="151495" y="426792"/>
                </a:cubicBezTo>
                <a:cubicBezTo>
                  <a:pt x="162083" y="438195"/>
                  <a:pt x="177559" y="444711"/>
                  <a:pt x="195477" y="444711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9"/>
          <p:cNvSpPr/>
          <p:nvPr/>
        </p:nvSpPr>
        <p:spPr>
          <a:xfrm>
            <a:off x="5261359" y="3459950"/>
            <a:ext cx="428421" cy="549780"/>
          </a:xfrm>
          <a:custGeom>
            <a:avLst/>
            <a:gdLst/>
            <a:ahLst/>
            <a:cxnLst/>
            <a:rect l="l" t="t" r="r" b="b"/>
            <a:pathLst>
              <a:path w="428421" h="549780" extrusionOk="0">
                <a:moveTo>
                  <a:pt x="302175" y="231315"/>
                </a:moveTo>
                <a:cubicBezTo>
                  <a:pt x="302175" y="189776"/>
                  <a:pt x="297289" y="158011"/>
                  <a:pt x="286700" y="136020"/>
                </a:cubicBezTo>
                <a:cubicBezTo>
                  <a:pt x="276926" y="114029"/>
                  <a:pt x="255750" y="103440"/>
                  <a:pt x="225613" y="103440"/>
                </a:cubicBezTo>
                <a:cubicBezTo>
                  <a:pt x="169414" y="103440"/>
                  <a:pt x="141721" y="161269"/>
                  <a:pt x="141721" y="276926"/>
                </a:cubicBezTo>
                <a:cubicBezTo>
                  <a:pt x="141721" y="333941"/>
                  <a:pt x="149866" y="375480"/>
                  <a:pt x="166156" y="401543"/>
                </a:cubicBezTo>
                <a:cubicBezTo>
                  <a:pt x="182446" y="427607"/>
                  <a:pt x="208509" y="440639"/>
                  <a:pt x="244347" y="440639"/>
                </a:cubicBezTo>
                <a:cubicBezTo>
                  <a:pt x="262265" y="440639"/>
                  <a:pt x="281813" y="436566"/>
                  <a:pt x="302990" y="429236"/>
                </a:cubicBezTo>
                <a:cubicBezTo>
                  <a:pt x="324167" y="421906"/>
                  <a:pt x="346158" y="409688"/>
                  <a:pt x="368149" y="392584"/>
                </a:cubicBezTo>
                <a:cubicBezTo>
                  <a:pt x="379552" y="399914"/>
                  <a:pt x="390140" y="411317"/>
                  <a:pt x="401543" y="426793"/>
                </a:cubicBezTo>
                <a:cubicBezTo>
                  <a:pt x="412131" y="442268"/>
                  <a:pt x="419462" y="457743"/>
                  <a:pt x="421905" y="471590"/>
                </a:cubicBezTo>
                <a:cubicBezTo>
                  <a:pt x="398285" y="495210"/>
                  <a:pt x="368964" y="514757"/>
                  <a:pt x="333941" y="528604"/>
                </a:cubicBezTo>
                <a:cubicBezTo>
                  <a:pt x="298917" y="543265"/>
                  <a:pt x="262265" y="549780"/>
                  <a:pt x="224799" y="549780"/>
                </a:cubicBezTo>
                <a:cubicBezTo>
                  <a:pt x="150681" y="549780"/>
                  <a:pt x="94481" y="524531"/>
                  <a:pt x="57014" y="474847"/>
                </a:cubicBezTo>
                <a:cubicBezTo>
                  <a:pt x="18733" y="425164"/>
                  <a:pt x="0" y="355932"/>
                  <a:pt x="0" y="268781"/>
                </a:cubicBezTo>
                <a:cubicBezTo>
                  <a:pt x="0" y="223985"/>
                  <a:pt x="6516" y="184889"/>
                  <a:pt x="18733" y="151495"/>
                </a:cubicBezTo>
                <a:cubicBezTo>
                  <a:pt x="30950" y="118101"/>
                  <a:pt x="48055" y="90408"/>
                  <a:pt x="69232" y="67603"/>
                </a:cubicBezTo>
                <a:cubicBezTo>
                  <a:pt x="90408" y="45611"/>
                  <a:pt x="114843" y="28507"/>
                  <a:pt x="141721" y="17104"/>
                </a:cubicBezTo>
                <a:cubicBezTo>
                  <a:pt x="168599" y="5702"/>
                  <a:pt x="197106" y="0"/>
                  <a:pt x="226428" y="0"/>
                </a:cubicBezTo>
                <a:cubicBezTo>
                  <a:pt x="257378" y="0"/>
                  <a:pt x="285071" y="4072"/>
                  <a:pt x="310320" y="13032"/>
                </a:cubicBezTo>
                <a:cubicBezTo>
                  <a:pt x="335569" y="21991"/>
                  <a:pt x="356746" y="33394"/>
                  <a:pt x="373851" y="48869"/>
                </a:cubicBezTo>
                <a:cubicBezTo>
                  <a:pt x="390955" y="63530"/>
                  <a:pt x="404801" y="81449"/>
                  <a:pt x="413760" y="101811"/>
                </a:cubicBezTo>
                <a:cubicBezTo>
                  <a:pt x="423534" y="122173"/>
                  <a:pt x="428421" y="143350"/>
                  <a:pt x="428421" y="165341"/>
                </a:cubicBezTo>
                <a:cubicBezTo>
                  <a:pt x="428421" y="187333"/>
                  <a:pt x="422720" y="205251"/>
                  <a:pt x="411317" y="217469"/>
                </a:cubicBezTo>
                <a:cubicBezTo>
                  <a:pt x="399914" y="229686"/>
                  <a:pt x="381995" y="236202"/>
                  <a:pt x="359190" y="236202"/>
                </a:cubicBezTo>
                <a:cubicBezTo>
                  <a:pt x="336384" y="237016"/>
                  <a:pt x="317651" y="234573"/>
                  <a:pt x="302175" y="231315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9"/>
          <p:cNvSpPr/>
          <p:nvPr/>
        </p:nvSpPr>
        <p:spPr>
          <a:xfrm>
            <a:off x="5716658" y="3320673"/>
            <a:ext cx="355931" cy="678469"/>
          </a:xfrm>
          <a:custGeom>
            <a:avLst/>
            <a:gdLst/>
            <a:ahLst/>
            <a:cxnLst/>
            <a:rect l="l" t="t" r="r" b="b"/>
            <a:pathLst>
              <a:path w="355931" h="678469" extrusionOk="0">
                <a:moveTo>
                  <a:pt x="349416" y="139277"/>
                </a:moveTo>
                <a:cubicBezTo>
                  <a:pt x="353488" y="156382"/>
                  <a:pt x="355932" y="172672"/>
                  <a:pt x="355932" y="188961"/>
                </a:cubicBezTo>
                <a:cubicBezTo>
                  <a:pt x="355932" y="205251"/>
                  <a:pt x="353488" y="221541"/>
                  <a:pt x="349416" y="238645"/>
                </a:cubicBezTo>
                <a:lnTo>
                  <a:pt x="221541" y="236202"/>
                </a:lnTo>
                <a:lnTo>
                  <a:pt x="221541" y="522902"/>
                </a:lnTo>
                <a:cubicBezTo>
                  <a:pt x="221541" y="555482"/>
                  <a:pt x="237016" y="571771"/>
                  <a:pt x="267152" y="571771"/>
                </a:cubicBezTo>
                <a:lnTo>
                  <a:pt x="332312" y="571771"/>
                </a:lnTo>
                <a:cubicBezTo>
                  <a:pt x="339642" y="592948"/>
                  <a:pt x="342900" y="613310"/>
                  <a:pt x="342900" y="632044"/>
                </a:cubicBezTo>
                <a:cubicBezTo>
                  <a:pt x="342900" y="650777"/>
                  <a:pt x="342085" y="663809"/>
                  <a:pt x="339642" y="668696"/>
                </a:cubicBezTo>
                <a:cubicBezTo>
                  <a:pt x="296474" y="675212"/>
                  <a:pt x="254121" y="678470"/>
                  <a:pt x="212582" y="678470"/>
                </a:cubicBezTo>
                <a:cubicBezTo>
                  <a:pt x="127875" y="678470"/>
                  <a:pt x="85521" y="635302"/>
                  <a:pt x="85521" y="549780"/>
                </a:cubicBezTo>
                <a:lnTo>
                  <a:pt x="85521" y="237831"/>
                </a:lnTo>
                <a:lnTo>
                  <a:pt x="4887" y="238645"/>
                </a:lnTo>
                <a:cubicBezTo>
                  <a:pt x="1629" y="224799"/>
                  <a:pt x="0" y="207695"/>
                  <a:pt x="0" y="188961"/>
                </a:cubicBezTo>
                <a:cubicBezTo>
                  <a:pt x="0" y="170228"/>
                  <a:pt x="1629" y="153124"/>
                  <a:pt x="4887" y="139277"/>
                </a:cubicBezTo>
                <a:lnTo>
                  <a:pt x="85521" y="140092"/>
                </a:lnTo>
                <a:lnTo>
                  <a:pt x="85521" y="72490"/>
                </a:lnTo>
                <a:cubicBezTo>
                  <a:pt x="85521" y="41539"/>
                  <a:pt x="91223" y="31765"/>
                  <a:pt x="102626" y="18733"/>
                </a:cubicBezTo>
                <a:cubicBezTo>
                  <a:pt x="114028" y="5701"/>
                  <a:pt x="133576" y="0"/>
                  <a:pt x="160454" y="0"/>
                </a:cubicBezTo>
                <a:lnTo>
                  <a:pt x="213396" y="0"/>
                </a:lnTo>
                <a:lnTo>
                  <a:pt x="220727" y="6516"/>
                </a:lnTo>
                <a:lnTo>
                  <a:pt x="220727" y="140907"/>
                </a:lnTo>
                <a:lnTo>
                  <a:pt x="349416" y="139277"/>
                </a:ln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9"/>
          <p:cNvSpPr/>
          <p:nvPr/>
        </p:nvSpPr>
        <p:spPr>
          <a:xfrm>
            <a:off x="6383725" y="3460765"/>
            <a:ext cx="444711" cy="546522"/>
          </a:xfrm>
          <a:custGeom>
            <a:avLst/>
            <a:gdLst/>
            <a:ahLst/>
            <a:cxnLst/>
            <a:rect l="l" t="t" r="r" b="b"/>
            <a:pathLst>
              <a:path w="444711" h="546522" extrusionOk="0">
                <a:moveTo>
                  <a:pt x="431679" y="317651"/>
                </a:moveTo>
                <a:lnTo>
                  <a:pt x="140092" y="317651"/>
                </a:lnTo>
                <a:cubicBezTo>
                  <a:pt x="142536" y="355932"/>
                  <a:pt x="151495" y="386068"/>
                  <a:pt x="166970" y="408059"/>
                </a:cubicBezTo>
                <a:cubicBezTo>
                  <a:pt x="182446" y="430051"/>
                  <a:pt x="210138" y="440639"/>
                  <a:pt x="250048" y="440639"/>
                </a:cubicBezTo>
                <a:cubicBezTo>
                  <a:pt x="290773" y="440639"/>
                  <a:pt x="338013" y="429236"/>
                  <a:pt x="390955" y="404801"/>
                </a:cubicBezTo>
                <a:cubicBezTo>
                  <a:pt x="411317" y="425978"/>
                  <a:pt x="424349" y="452856"/>
                  <a:pt x="430050" y="487065"/>
                </a:cubicBezTo>
                <a:cubicBezTo>
                  <a:pt x="373851" y="526975"/>
                  <a:pt x="306248" y="546522"/>
                  <a:pt x="227242" y="546522"/>
                </a:cubicBezTo>
                <a:cubicBezTo>
                  <a:pt x="152310" y="546522"/>
                  <a:pt x="96110" y="523717"/>
                  <a:pt x="57829" y="478105"/>
                </a:cubicBezTo>
                <a:cubicBezTo>
                  <a:pt x="19548" y="432494"/>
                  <a:pt x="0" y="364891"/>
                  <a:pt x="0" y="275298"/>
                </a:cubicBezTo>
                <a:cubicBezTo>
                  <a:pt x="0" y="233759"/>
                  <a:pt x="4887" y="195477"/>
                  <a:pt x="14661" y="162083"/>
                </a:cubicBezTo>
                <a:cubicBezTo>
                  <a:pt x="24435" y="128689"/>
                  <a:pt x="39095" y="99368"/>
                  <a:pt x="57829" y="75748"/>
                </a:cubicBezTo>
                <a:cubicBezTo>
                  <a:pt x="76562" y="52127"/>
                  <a:pt x="100182" y="33394"/>
                  <a:pt x="127875" y="19548"/>
                </a:cubicBezTo>
                <a:cubicBezTo>
                  <a:pt x="155568" y="6516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1901"/>
                </a:cubicBezTo>
                <a:cubicBezTo>
                  <a:pt x="405616" y="81449"/>
                  <a:pt x="420277" y="105069"/>
                  <a:pt x="430050" y="131947"/>
                </a:cubicBezTo>
                <a:cubicBezTo>
                  <a:pt x="439824" y="158825"/>
                  <a:pt x="444711" y="188962"/>
                  <a:pt x="444711" y="220727"/>
                </a:cubicBezTo>
                <a:cubicBezTo>
                  <a:pt x="444711" y="237831"/>
                  <a:pt x="443897" y="254935"/>
                  <a:pt x="441453" y="270411"/>
                </a:cubicBezTo>
                <a:cubicBezTo>
                  <a:pt x="438195" y="286700"/>
                  <a:pt x="434937" y="302176"/>
                  <a:pt x="431679" y="317651"/>
                </a:cubicBezTo>
                <a:close/>
                <a:moveTo>
                  <a:pt x="228057" y="98553"/>
                </a:moveTo>
                <a:cubicBezTo>
                  <a:pt x="173486" y="98553"/>
                  <a:pt x="143350" y="139278"/>
                  <a:pt x="139278" y="221541"/>
                </a:cubicBezTo>
                <a:lnTo>
                  <a:pt x="314393" y="221541"/>
                </a:lnTo>
                <a:lnTo>
                  <a:pt x="314393" y="209324"/>
                </a:lnTo>
                <a:cubicBezTo>
                  <a:pt x="314393" y="175930"/>
                  <a:pt x="307063" y="149052"/>
                  <a:pt x="293216" y="128689"/>
                </a:cubicBezTo>
                <a:cubicBezTo>
                  <a:pt x="279370" y="109142"/>
                  <a:pt x="257379" y="98553"/>
                  <a:pt x="228057" y="98553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9"/>
          <p:cNvSpPr/>
          <p:nvPr/>
        </p:nvSpPr>
        <p:spPr>
          <a:xfrm>
            <a:off x="3806681" y="3519408"/>
            <a:ext cx="138463" cy="481363"/>
          </a:xfrm>
          <a:custGeom>
            <a:avLst/>
            <a:gdLst/>
            <a:ahLst/>
            <a:cxnLst/>
            <a:rect l="l" t="t" r="r" b="b"/>
            <a:pathLst>
              <a:path w="138463" h="481363" extrusionOk="0">
                <a:moveTo>
                  <a:pt x="68417" y="0"/>
                </a:moveTo>
                <a:cubicBezTo>
                  <a:pt x="80634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34308"/>
                </a:lnTo>
                <a:lnTo>
                  <a:pt x="138463" y="139278"/>
                </a:lnTo>
                <a:lnTo>
                  <a:pt x="138463" y="476476"/>
                </a:lnTo>
                <a:cubicBezTo>
                  <a:pt x="127874" y="478105"/>
                  <a:pt x="116472" y="479734"/>
                  <a:pt x="105069" y="480549"/>
                </a:cubicBezTo>
                <a:cubicBezTo>
                  <a:pt x="93666" y="481363"/>
                  <a:pt x="81448" y="481363"/>
                  <a:pt x="70046" y="481363"/>
                </a:cubicBezTo>
                <a:cubicBezTo>
                  <a:pt x="57828" y="481363"/>
                  <a:pt x="46425" y="481363"/>
                  <a:pt x="35023" y="480549"/>
                </a:cubicBezTo>
                <a:cubicBezTo>
                  <a:pt x="23620" y="479734"/>
                  <a:pt x="12217" y="478920"/>
                  <a:pt x="814" y="476476"/>
                </a:cubicBezTo>
                <a:lnTo>
                  <a:pt x="814" y="380892"/>
                </a:lnTo>
                <a:lnTo>
                  <a:pt x="0" y="381181"/>
                </a:lnTo>
                <a:lnTo>
                  <a:pt x="0" y="4887"/>
                </a:lnTo>
                <a:cubicBezTo>
                  <a:pt x="10588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9"/>
          <p:cNvSpPr/>
          <p:nvPr/>
        </p:nvSpPr>
        <p:spPr>
          <a:xfrm>
            <a:off x="6158111" y="3518592"/>
            <a:ext cx="137649" cy="479734"/>
          </a:xfrm>
          <a:custGeom>
            <a:avLst/>
            <a:gdLst/>
            <a:ahLst/>
            <a:cxnLst/>
            <a:rect l="l" t="t" r="r" b="b"/>
            <a:pathLst>
              <a:path w="137649" h="479734" extrusionOk="0">
                <a:moveTo>
                  <a:pt x="68417" y="0"/>
                </a:moveTo>
                <a:cubicBezTo>
                  <a:pt x="80635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53938"/>
                </a:lnTo>
                <a:lnTo>
                  <a:pt x="137649" y="344529"/>
                </a:lnTo>
                <a:lnTo>
                  <a:pt x="137649" y="475662"/>
                </a:lnTo>
                <a:cubicBezTo>
                  <a:pt x="127060" y="477291"/>
                  <a:pt x="115658" y="478919"/>
                  <a:pt x="104255" y="478919"/>
                </a:cubicBezTo>
                <a:cubicBezTo>
                  <a:pt x="92852" y="479734"/>
                  <a:pt x="80635" y="479734"/>
                  <a:pt x="69232" y="479734"/>
                </a:cubicBezTo>
                <a:cubicBezTo>
                  <a:pt x="57014" y="479734"/>
                  <a:pt x="45611" y="479734"/>
                  <a:pt x="34209" y="478919"/>
                </a:cubicBezTo>
                <a:cubicBezTo>
                  <a:pt x="22806" y="478105"/>
                  <a:pt x="11403" y="477291"/>
                  <a:pt x="0" y="475662"/>
                </a:cubicBezTo>
                <a:lnTo>
                  <a:pt x="0" y="395842"/>
                </a:lnTo>
                <a:lnTo>
                  <a:pt x="0" y="195477"/>
                </a:lnTo>
                <a:lnTo>
                  <a:pt x="0" y="4887"/>
                </a:lnTo>
                <a:cubicBezTo>
                  <a:pt x="10589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9"/>
          <p:cNvSpPr/>
          <p:nvPr/>
        </p:nvSpPr>
        <p:spPr>
          <a:xfrm>
            <a:off x="6158111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3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2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5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9" descr="Cirkel met pijl naar links silhoue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2525" y="55372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0" y="-396913"/>
            <a:ext cx="1532164" cy="29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+ tekst">
  <p:cSld name="Titel + teks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615950" y="1605600"/>
            <a:ext cx="10952163" cy="464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57" name="Google Shape;57;p10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58" name="Google Shape;58;p10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/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0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62" name="Google Shape;62;p10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/>
            </a:p>
          </p:txBody>
        </p:sp>
        <p:sp>
          <p:nvSpPr>
            <p:cNvPr id="63" name="Google Shape;63;p10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/>
            </a:p>
          </p:txBody>
        </p:sp>
        <p:sp>
          <p:nvSpPr>
            <p:cNvPr id="64" name="Google Shape;64;p10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65" name="Google Shape;65;p10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/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/>
            </a:p>
          </p:txBody>
        </p:sp>
        <p:sp>
          <p:nvSpPr>
            <p:cNvPr id="70" name="Google Shape;70;p10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/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/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/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/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grpSp>
          <p:nvGrpSpPr>
            <p:cNvPr id="79" name="Google Shape;79;p10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0" name="Google Shape;80;p10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10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" name="Google Shape;82;p10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83" name="Google Shape;83;p10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/>
              </a:p>
            </p:txBody>
          </p:sp>
          <p:sp>
            <p:nvSpPr>
              <p:cNvPr id="84" name="Google Shape;84;p10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5" name="Google Shape;85;p10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6" name="Google Shape;86;p10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7" name="Google Shape;87;p10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8" name="Google Shape;88;p10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9" name="Google Shape;89;p10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0" name="Google Shape;90;p10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1" name="Google Shape;91;p10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92" name="Google Shape;92;p10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3" name="Google Shape;93;p10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94" name="Google Shape;94;p10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95" name="Google Shape;95;p10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6" name="Google Shape;96;p10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7" name="Google Shape;97;p10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8" name="Google Shape;98;p10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9" name="Google Shape;99;p10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00" name="Google Shape;100;p10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101" name="Google Shape;101;p10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102" name="Google Shape;102;p10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103" name="Google Shape;103;p10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/>
              </a:p>
            </p:txBody>
          </p:sp>
          <p:sp>
            <p:nvSpPr>
              <p:cNvPr id="104" name="Google Shape;104;p10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/>
              </a:p>
            </p:txBody>
          </p:sp>
          <p:grpSp>
            <p:nvGrpSpPr>
              <p:cNvPr id="105" name="Google Shape;105;p10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06" name="Google Shape;106;p10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7" name="Google Shape;107;p10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08" name="Google Shape;108;p10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09" name="Google Shape;109;p10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0" name="Google Shape;110;p10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1" name="Google Shape;111;p10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2" name="Google Shape;112;p10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13" name="Google Shape;113;p10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4" name="Google Shape;114;p10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15" name="Google Shape;115;p10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6" name="Google Shape;116;p10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17" name="Google Shape;117;p10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8" name="Google Shape;118;p10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9" name="Google Shape;119;p10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20" name="Google Shape;120;p10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21" name="Google Shape;121;p10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22" name="Google Shape;122;p10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23" name="Google Shape;123;p10"/>
          <p:cNvSpPr/>
          <p:nvPr/>
        </p:nvSpPr>
        <p:spPr>
          <a:xfrm>
            <a:off x="0" y="-425941"/>
            <a:ext cx="10676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 + tekst</a:t>
            </a:r>
            <a:endParaRPr/>
          </a:p>
        </p:txBody>
      </p:sp>
      <p:sp>
        <p:nvSpPr>
          <p:cNvPr id="124" name="Google Shape;124;p10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L)">
  <p:cSld name="Tekst + afbeelding (L)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7" name="Google Shape;127;p11"/>
          <p:cNvSpPr txBox="1">
            <a:spLocks noGrp="1"/>
          </p:cNvSpPr>
          <p:nvPr>
            <p:ph type="body" idx="1"/>
          </p:nvPr>
        </p:nvSpPr>
        <p:spPr>
          <a:xfrm>
            <a:off x="1221581" y="4622800"/>
            <a:ext cx="9740900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1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1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1" name="Google Shape;131;p11"/>
          <p:cNvGrpSpPr/>
          <p:nvPr/>
        </p:nvGrpSpPr>
        <p:grpSpPr>
          <a:xfrm>
            <a:off x="12377595" y="0"/>
            <a:ext cx="3693386" cy="5270646"/>
            <a:chOff x="-3786437" y="0"/>
            <a:chExt cx="3693386" cy="5270646"/>
          </a:xfrm>
        </p:grpSpPr>
        <p:sp>
          <p:nvSpPr>
            <p:cNvPr id="132" name="Google Shape;132;p11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134" name="Google Shape;134;p11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36" name="Google Shape;136;p11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37" name="Google Shape;137;p11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11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11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11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1" name="Google Shape;141;p11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" name="Google Shape;142;p11"/>
              <p:cNvCxnSpPr>
                <a:stCxn id="140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43" name="Google Shape;143;p11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45" name="Google Shape;145;p11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46" name="Google Shape;146;p11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147" name="Google Shape;147;p11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48" name="Google Shape;148;p11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9" name="Google Shape;149;p11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151" name="Google Shape;151;p11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52" name="Google Shape;152;p11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53" name="Google Shape;153;p11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54" name="Google Shape;154;p11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55" name="Google Shape;155;p11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6" name="Google Shape;156;p11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7" name="Google Shape;157;p11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158" name="Google Shape;158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59" name="Google Shape;159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60" name="Google Shape;160;p11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1" name="Google Shape;161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" name="Google Shape;162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3" name="Google Shape;163;p11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4" name="Google Shape;164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" name="Google Shape;165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66" name="Google Shape;166;p11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" name="Google Shape;168;p11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169" name="Google Shape;169;p11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11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M)">
  <p:cSld name="Tekst + afbeelding (M)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3" name="Google Shape;173;p12"/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2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2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2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12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178" name="Google Shape;178;p12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179" name="Google Shape;179;p12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180" name="Google Shape;180;p12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181" name="Google Shape;181;p12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82" name="Google Shape;182;p12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83" name="Google Shape;183;p12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12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12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12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87" name="Google Shape;187;p12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" name="Google Shape;188;p12"/>
              <p:cNvCxnSpPr>
                <a:stCxn id="186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89" name="Google Shape;189;p12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190" name="Google Shape;190;p12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91" name="Google Shape;191;p12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92" name="Google Shape;192;p12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193" name="Google Shape;193;p12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94" name="Google Shape;194;p12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5" name="Google Shape;195;p12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197" name="Google Shape;197;p12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98" name="Google Shape;198;p12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99" name="Google Shape;199;p12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00" name="Google Shape;200;p12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01" name="Google Shape;201;p12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2" name="Google Shape;202;p12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3" name="Google Shape;203;p12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04" name="Google Shape;204;p1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05" name="Google Shape;205;p1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06" name="Google Shape;206;p12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7" name="Google Shape;207;p12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" name="Google Shape;208;p12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9" name="Google Shape;209;p12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0" name="Google Shape;210;p12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" name="Google Shape;211;p12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12" name="Google Shape;212;p12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213" name="Google Shape;213;p12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" name="Google Shape;214;p12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215" name="Google Shape;215;p12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2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">
  <p:cSld name="Afbeelding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"/>
          <p:cNvSpPr>
            <a:spLocks noGrp="1"/>
          </p:cNvSpPr>
          <p:nvPr>
            <p:ph type="pic" idx="2"/>
          </p:nvPr>
        </p:nvSpPr>
        <p:spPr>
          <a:xfrm>
            <a:off x="-14158" y="0"/>
            <a:ext cx="122061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9" name="Google Shape;219;p1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2" name="Google Shape;222;p13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223" name="Google Shape;223;p13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27" name="Google Shape;227;p13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228" name="Google Shape;228;p13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13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13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13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32" name="Google Shape;232;p13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3" name="Google Shape;233;p13"/>
              <p:cNvCxnSpPr>
                <a:stCxn id="231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34" name="Google Shape;234;p13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36" name="Google Shape;236;p13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37" name="Google Shape;237;p13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238" name="Google Shape;238;p13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39" name="Google Shape;239;p13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0" name="Google Shape;240;p13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242" name="Google Shape;242;p13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243" name="Google Shape;243;p13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44" name="Google Shape;244;p13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45" name="Google Shape;245;p13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46" name="Google Shape;246;p13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7" name="Google Shape;247;p13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8" name="Google Shape;248;p13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49" name="Google Shape;249;p13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50" name="Google Shape;250;p13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51" name="Google Shape;251;p13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52" name="Google Shape;252;p13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" name="Google Shape;253;p13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4" name="Google Shape;254;p13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55" name="Google Shape;255;p13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" name="Google Shape;256;p13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57" name="Google Shape;257;p13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258" name="Google Shape;258;p13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" name="Google Shape;259;p13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260" name="Google Shape;260;p13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13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2x">
  <p:cSld name="Tekst + afbeelding 2x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4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7" name="Google Shape;267;p14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268" name="Google Shape;268;p14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72" name="Google Shape;272;p14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273" name="Google Shape;273;p14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14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14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14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77" name="Google Shape;277;p14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8" name="Google Shape;278;p14"/>
              <p:cNvCxnSpPr>
                <a:stCxn id="276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79" name="Google Shape;279;p14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81" name="Google Shape;281;p14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82" name="Google Shape;282;p14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283" name="Google Shape;283;p14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84" name="Google Shape;284;p14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5" name="Google Shape;285;p14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287" name="Google Shape;287;p14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288" name="Google Shape;288;p14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89" name="Google Shape;289;p14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90" name="Google Shape;290;p14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91" name="Google Shape;291;p14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2" name="Google Shape;292;p14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3" name="Google Shape;293;p14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94" name="Google Shape;294;p14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95" name="Google Shape;295;p14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96" name="Google Shape;296;p14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97" name="Google Shape;297;p14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" name="Google Shape;298;p14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9" name="Google Shape;299;p14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00" name="Google Shape;300;p14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" name="Google Shape;301;p14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02" name="Google Shape;302;p14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" name="Google Shape;304;p14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305" name="Google Shape;305;p14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14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7" name="Google Shape;307;p14"/>
          <p:cNvSpPr>
            <a:spLocks noGrp="1"/>
          </p:cNvSpPr>
          <p:nvPr>
            <p:ph type="pic" idx="2"/>
          </p:nvPr>
        </p:nvSpPr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8" name="Google Shape;308;p14"/>
          <p:cNvSpPr>
            <a:spLocks noGrp="1"/>
          </p:cNvSpPr>
          <p:nvPr>
            <p:ph type="pic" idx="3"/>
          </p:nvPr>
        </p:nvSpPr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">
  <p:cSld name="Titel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5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5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313" name="Google Shape;313;p15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/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/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grpSp>
          <p:nvGrpSpPr>
            <p:cNvPr id="334" name="Google Shape;334;p15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35" name="Google Shape;335;p15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15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" name="Google Shape;337;p15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38" name="Google Shape;338;p15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/>
              </a:p>
            </p:txBody>
          </p:sp>
          <p:sp>
            <p:nvSpPr>
              <p:cNvPr id="339" name="Google Shape;339;p15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40" name="Google Shape;340;p15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41" name="Google Shape;341;p15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42" name="Google Shape;342;p15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3" name="Google Shape;343;p15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4" name="Google Shape;344;p15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5" name="Google Shape;345;p15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6" name="Google Shape;346;p15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47" name="Google Shape;347;p15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8" name="Google Shape;348;p15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49" name="Google Shape;349;p15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50" name="Google Shape;350;p15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1" name="Google Shape;351;p15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2" name="Google Shape;352;p15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3" name="Google Shape;353;p15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4" name="Google Shape;354;p15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55" name="Google Shape;355;p15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356" name="Google Shape;356;p15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357" name="Google Shape;357;p15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358" name="Google Shape;358;p15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/>
              </a:p>
            </p:txBody>
          </p:sp>
          <p:grpSp>
            <p:nvGrpSpPr>
              <p:cNvPr id="360" name="Google Shape;360;p15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61" name="Google Shape;361;p15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62" name="Google Shape;362;p15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63" name="Google Shape;363;p15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4" name="Google Shape;364;p15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5" name="Google Shape;365;p15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6" name="Google Shape;366;p15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7" name="Google Shape;367;p15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68" name="Google Shape;368;p15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9" name="Google Shape;369;p15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70" name="Google Shape;370;p15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71" name="Google Shape;371;p15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72" name="Google Shape;372;p15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3" name="Google Shape;373;p15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4" name="Google Shape;374;p15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5" name="Google Shape;375;p15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6" name="Google Shape;376;p15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77" name="Google Shape;377;p15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78" name="Google Shape;378;p15"/>
          <p:cNvSpPr/>
          <p:nvPr/>
        </p:nvSpPr>
        <p:spPr>
          <a:xfrm>
            <a:off x="0" y="-425941"/>
            <a:ext cx="37869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</a:t>
            </a:r>
            <a:endParaRPr/>
          </a:p>
        </p:txBody>
      </p:sp>
      <p:sp>
        <p:nvSpPr>
          <p:cNvPr id="379" name="Google Shape;379;p15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body" idx="1"/>
          </p:nvPr>
        </p:nvSpPr>
        <p:spPr>
          <a:xfrm>
            <a:off x="615950" y="1604524"/>
            <a:ext cx="10952163" cy="4632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Quattrocento Sans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AutoNum type="arabicPeriod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AutoNum type="alphaLcPeriod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"/>
          <p:cNvSpPr txBox="1"/>
          <p:nvPr/>
        </p:nvSpPr>
        <p:spPr>
          <a:xfrm>
            <a:off x="0" y="-621351"/>
            <a:ext cx="3994152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INDELING</a:t>
            </a:r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4" name="Google Shape;14;p8"/>
          <p:cNvGrpSpPr/>
          <p:nvPr/>
        </p:nvGrpSpPr>
        <p:grpSpPr>
          <a:xfrm>
            <a:off x="11094747" y="-305201"/>
            <a:ext cx="1097253" cy="161709"/>
            <a:chOff x="9466067" y="5686969"/>
            <a:chExt cx="2725933" cy="401738"/>
          </a:xfrm>
        </p:grpSpPr>
        <p:sp>
          <p:nvSpPr>
            <p:cNvPr id="15" name="Google Shape;15;p8"/>
            <p:cNvSpPr/>
            <p:nvPr/>
          </p:nvSpPr>
          <p:spPr>
            <a:xfrm>
              <a:off x="9466067" y="5689096"/>
              <a:ext cx="399611" cy="399611"/>
            </a:xfrm>
            <a:prstGeom prst="rect">
              <a:avLst/>
            </a:prstGeom>
            <a:solidFill>
              <a:srgbClr val="D34440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8"/>
            <p:cNvSpPr/>
            <p:nvPr/>
          </p:nvSpPr>
          <p:spPr>
            <a:xfrm>
              <a:off x="9934785" y="5689096"/>
              <a:ext cx="399611" cy="399611"/>
            </a:xfrm>
            <a:prstGeom prst="rect">
              <a:avLst/>
            </a:prstGeom>
            <a:solidFill>
              <a:srgbClr val="EB8A23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8"/>
            <p:cNvSpPr/>
            <p:nvPr/>
          </p:nvSpPr>
          <p:spPr>
            <a:xfrm>
              <a:off x="10403503" y="5689096"/>
              <a:ext cx="399611" cy="399611"/>
            </a:xfrm>
            <a:prstGeom prst="rect">
              <a:avLst/>
            </a:prstGeom>
            <a:solidFill>
              <a:srgbClr val="806B5F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8"/>
            <p:cNvSpPr/>
            <p:nvPr/>
          </p:nvSpPr>
          <p:spPr>
            <a:xfrm>
              <a:off x="11333030" y="5686969"/>
              <a:ext cx="399611" cy="39961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8"/>
            <p:cNvSpPr/>
            <p:nvPr/>
          </p:nvSpPr>
          <p:spPr>
            <a:xfrm>
              <a:off x="10873671" y="5686969"/>
              <a:ext cx="399611" cy="39961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8"/>
            <p:cNvSpPr/>
            <p:nvPr/>
          </p:nvSpPr>
          <p:spPr>
            <a:xfrm>
              <a:off x="11792389" y="5686969"/>
              <a:ext cx="399611" cy="399611"/>
            </a:xfrm>
            <a:prstGeom prst="rect">
              <a:avLst/>
            </a:prstGeom>
            <a:solidFill>
              <a:srgbClr val="B5A59A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21;p8"/>
          <p:cNvGrpSpPr/>
          <p:nvPr/>
        </p:nvGrpSpPr>
        <p:grpSpPr>
          <a:xfrm>
            <a:off x="11578446" y="6454140"/>
            <a:ext cx="407814" cy="199730"/>
            <a:chOff x="4594081" y="2529803"/>
            <a:chExt cx="3021755" cy="1479927"/>
          </a:xfrm>
        </p:grpSpPr>
        <p:sp>
          <p:nvSpPr>
            <p:cNvPr id="22" name="Google Shape;22;p8"/>
            <p:cNvSpPr/>
            <p:nvPr/>
          </p:nvSpPr>
          <p:spPr>
            <a:xfrm>
              <a:off x="4598153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7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30597"/>
                  </a:lnTo>
                  <a:cubicBezTo>
                    <a:pt x="112400" y="733855"/>
                    <a:pt x="90408" y="735484"/>
                    <a:pt x="66788" y="735484"/>
                  </a:cubicBezTo>
                  <a:cubicBezTo>
                    <a:pt x="43168" y="735484"/>
                    <a:pt x="21177" y="733855"/>
                    <a:pt x="0" y="73059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5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8"/>
            <p:cNvSpPr/>
            <p:nvPr/>
          </p:nvSpPr>
          <p:spPr>
            <a:xfrm>
              <a:off x="5086032" y="2768449"/>
              <a:ext cx="444711" cy="553852"/>
            </a:xfrm>
            <a:custGeom>
              <a:avLst/>
              <a:gdLst/>
              <a:ahLst/>
              <a:cxnLst/>
              <a:rect l="l" t="t" r="r" b="b"/>
              <a:pathLst>
                <a:path w="444711" h="553852" extrusionOk="0">
                  <a:moveTo>
                    <a:pt x="431679" y="321723"/>
                  </a:moveTo>
                  <a:lnTo>
                    <a:pt x="140092" y="321723"/>
                  </a:lnTo>
                  <a:cubicBezTo>
                    <a:pt x="142536" y="360819"/>
                    <a:pt x="151495" y="390955"/>
                    <a:pt x="166970" y="412946"/>
                  </a:cubicBezTo>
                  <a:cubicBezTo>
                    <a:pt x="182446" y="434937"/>
                    <a:pt x="210138" y="446340"/>
                    <a:pt x="250048" y="446340"/>
                  </a:cubicBezTo>
                  <a:cubicBezTo>
                    <a:pt x="290773" y="446340"/>
                    <a:pt x="338013" y="434123"/>
                    <a:pt x="390955" y="410503"/>
                  </a:cubicBezTo>
                  <a:cubicBezTo>
                    <a:pt x="411317" y="431679"/>
                    <a:pt x="424349" y="459372"/>
                    <a:pt x="430050" y="493581"/>
                  </a:cubicBezTo>
                  <a:cubicBezTo>
                    <a:pt x="373851" y="533491"/>
                    <a:pt x="306248" y="553853"/>
                    <a:pt x="227242" y="553853"/>
                  </a:cubicBezTo>
                  <a:cubicBezTo>
                    <a:pt x="152309" y="553853"/>
                    <a:pt x="96110" y="531047"/>
                    <a:pt x="57829" y="484621"/>
                  </a:cubicBezTo>
                  <a:cubicBezTo>
                    <a:pt x="19548" y="438195"/>
                    <a:pt x="0" y="369778"/>
                    <a:pt x="0" y="279370"/>
                  </a:cubicBezTo>
                  <a:cubicBezTo>
                    <a:pt x="0" y="237016"/>
                    <a:pt x="4887" y="198735"/>
                    <a:pt x="14661" y="164527"/>
                  </a:cubicBezTo>
                  <a:cubicBezTo>
                    <a:pt x="24435" y="130318"/>
                    <a:pt x="39096" y="100997"/>
                    <a:pt x="57829" y="76562"/>
                  </a:cubicBezTo>
                  <a:cubicBezTo>
                    <a:pt x="76562" y="52127"/>
                    <a:pt x="100182" y="33394"/>
                    <a:pt x="127875" y="20362"/>
                  </a:cubicBezTo>
                  <a:cubicBezTo>
                    <a:pt x="155568" y="7330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2716"/>
                  </a:cubicBezTo>
                  <a:cubicBezTo>
                    <a:pt x="405616" y="83078"/>
                    <a:pt x="420277" y="106698"/>
                    <a:pt x="430050" y="134391"/>
                  </a:cubicBezTo>
                  <a:cubicBezTo>
                    <a:pt x="439824" y="162083"/>
                    <a:pt x="444711" y="191405"/>
                    <a:pt x="444711" y="223985"/>
                  </a:cubicBezTo>
                  <a:cubicBezTo>
                    <a:pt x="444711" y="241903"/>
                    <a:pt x="443897" y="258193"/>
                    <a:pt x="441453" y="274483"/>
                  </a:cubicBezTo>
                  <a:cubicBezTo>
                    <a:pt x="438195" y="290773"/>
                    <a:pt x="434937" y="306248"/>
                    <a:pt x="431679" y="321723"/>
                  </a:cubicBezTo>
                  <a:close/>
                  <a:moveTo>
                    <a:pt x="228057" y="100182"/>
                  </a:moveTo>
                  <a:cubicBezTo>
                    <a:pt x="173486" y="100182"/>
                    <a:pt x="143350" y="141721"/>
                    <a:pt x="139278" y="224799"/>
                  </a:cubicBezTo>
                  <a:lnTo>
                    <a:pt x="314393" y="224799"/>
                  </a:lnTo>
                  <a:lnTo>
                    <a:pt x="314393" y="211767"/>
                  </a:lnTo>
                  <a:cubicBezTo>
                    <a:pt x="314393" y="177559"/>
                    <a:pt x="307062" y="150681"/>
                    <a:pt x="293216" y="130318"/>
                  </a:cubicBezTo>
                  <a:cubicBezTo>
                    <a:pt x="279370" y="109956"/>
                    <a:pt x="257379" y="100182"/>
                    <a:pt x="228057" y="100182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8"/>
            <p:cNvSpPr/>
            <p:nvPr/>
          </p:nvSpPr>
          <p:spPr>
            <a:xfrm>
              <a:off x="5614636" y="2775779"/>
              <a:ext cx="359189" cy="537562"/>
            </a:xfrm>
            <a:custGeom>
              <a:avLst/>
              <a:gdLst/>
              <a:ahLst/>
              <a:cxnLst/>
              <a:rect l="l" t="t" r="r" b="b"/>
              <a:pathLst>
                <a:path w="359189" h="537562" extrusionOk="0">
                  <a:moveTo>
                    <a:pt x="0" y="71675"/>
                  </a:moveTo>
                  <a:cubicBezTo>
                    <a:pt x="2443" y="58643"/>
                    <a:pt x="8959" y="45611"/>
                    <a:pt x="17104" y="31765"/>
                  </a:cubicBezTo>
                  <a:cubicBezTo>
                    <a:pt x="26064" y="17919"/>
                    <a:pt x="35023" y="7331"/>
                    <a:pt x="43982" y="0"/>
                  </a:cubicBezTo>
                  <a:cubicBezTo>
                    <a:pt x="100997" y="7331"/>
                    <a:pt x="140092" y="39096"/>
                    <a:pt x="161269" y="95295"/>
                  </a:cubicBezTo>
                  <a:cubicBezTo>
                    <a:pt x="188147" y="32580"/>
                    <a:pt x="232944" y="1629"/>
                    <a:pt x="295660" y="1629"/>
                  </a:cubicBezTo>
                  <a:cubicBezTo>
                    <a:pt x="319280" y="1629"/>
                    <a:pt x="339642" y="4072"/>
                    <a:pt x="359190" y="8959"/>
                  </a:cubicBezTo>
                  <a:cubicBezTo>
                    <a:pt x="359190" y="58643"/>
                    <a:pt x="347787" y="100997"/>
                    <a:pt x="324981" y="137649"/>
                  </a:cubicBezTo>
                  <a:cubicBezTo>
                    <a:pt x="314393" y="134391"/>
                    <a:pt x="298103" y="131947"/>
                    <a:pt x="276112" y="130318"/>
                  </a:cubicBezTo>
                  <a:cubicBezTo>
                    <a:pt x="235387" y="130318"/>
                    <a:pt x="201993" y="152310"/>
                    <a:pt x="176744" y="195477"/>
                  </a:cubicBezTo>
                  <a:lnTo>
                    <a:pt x="176744" y="532676"/>
                  </a:lnTo>
                  <a:cubicBezTo>
                    <a:pt x="155568" y="535934"/>
                    <a:pt x="132762" y="537563"/>
                    <a:pt x="108327" y="537563"/>
                  </a:cubicBezTo>
                  <a:cubicBezTo>
                    <a:pt x="83892" y="537563"/>
                    <a:pt x="60272" y="535934"/>
                    <a:pt x="38281" y="532676"/>
                  </a:cubicBezTo>
                  <a:lnTo>
                    <a:pt x="38281" y="180817"/>
                  </a:lnTo>
                  <a:cubicBezTo>
                    <a:pt x="39096" y="130318"/>
                    <a:pt x="26064" y="93666"/>
                    <a:pt x="0" y="7167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8"/>
            <p:cNvSpPr/>
            <p:nvPr/>
          </p:nvSpPr>
          <p:spPr>
            <a:xfrm>
              <a:off x="6052017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6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77837"/>
                  </a:lnTo>
                  <a:cubicBezTo>
                    <a:pt x="112399" y="781095"/>
                    <a:pt x="90408" y="782724"/>
                    <a:pt x="66788" y="782724"/>
                  </a:cubicBezTo>
                  <a:cubicBezTo>
                    <a:pt x="43168" y="782724"/>
                    <a:pt x="21177" y="781095"/>
                    <a:pt x="0" y="77783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4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8"/>
            <p:cNvSpPr/>
            <p:nvPr/>
          </p:nvSpPr>
          <p:spPr>
            <a:xfrm>
              <a:off x="4595710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2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1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4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8"/>
            <p:cNvSpPr/>
            <p:nvPr/>
          </p:nvSpPr>
          <p:spPr>
            <a:xfrm>
              <a:off x="4831097" y="3461579"/>
              <a:ext cx="456928" cy="540820"/>
            </a:xfrm>
            <a:custGeom>
              <a:avLst/>
              <a:gdLst/>
              <a:ahLst/>
              <a:cxnLst/>
              <a:rect l="l" t="t" r="r" b="b"/>
              <a:pathLst>
                <a:path w="456928" h="540820" extrusionOk="0">
                  <a:moveTo>
                    <a:pt x="434937" y="180817"/>
                  </a:moveTo>
                  <a:lnTo>
                    <a:pt x="434937" y="411317"/>
                  </a:lnTo>
                  <a:cubicBezTo>
                    <a:pt x="434937" y="456114"/>
                    <a:pt x="442268" y="489508"/>
                    <a:pt x="456929" y="511499"/>
                  </a:cubicBezTo>
                  <a:cubicBezTo>
                    <a:pt x="434123" y="531047"/>
                    <a:pt x="407245" y="540821"/>
                    <a:pt x="375480" y="540821"/>
                  </a:cubicBezTo>
                  <a:cubicBezTo>
                    <a:pt x="345344" y="540821"/>
                    <a:pt x="324167" y="534305"/>
                    <a:pt x="312764" y="520459"/>
                  </a:cubicBezTo>
                  <a:cubicBezTo>
                    <a:pt x="301361" y="506612"/>
                    <a:pt x="295660" y="485436"/>
                    <a:pt x="295660" y="455299"/>
                  </a:cubicBezTo>
                  <a:lnTo>
                    <a:pt x="295660" y="209324"/>
                  </a:lnTo>
                  <a:cubicBezTo>
                    <a:pt x="295660" y="177559"/>
                    <a:pt x="291587" y="155568"/>
                    <a:pt x="284257" y="142536"/>
                  </a:cubicBezTo>
                  <a:cubicBezTo>
                    <a:pt x="276112" y="129504"/>
                    <a:pt x="262266" y="123802"/>
                    <a:pt x="241089" y="123802"/>
                  </a:cubicBezTo>
                  <a:cubicBezTo>
                    <a:pt x="203622" y="123802"/>
                    <a:pt x="168599" y="140907"/>
                    <a:pt x="136834" y="174301"/>
                  </a:cubicBezTo>
                  <a:lnTo>
                    <a:pt x="136834" y="533491"/>
                  </a:lnTo>
                  <a:cubicBezTo>
                    <a:pt x="126246" y="535934"/>
                    <a:pt x="114843" y="536748"/>
                    <a:pt x="103440" y="537563"/>
                  </a:cubicBezTo>
                  <a:cubicBezTo>
                    <a:pt x="92037" y="538378"/>
                    <a:pt x="79820" y="538378"/>
                    <a:pt x="68417" y="538378"/>
                  </a:cubicBezTo>
                  <a:cubicBezTo>
                    <a:pt x="56200" y="538378"/>
                    <a:pt x="44797" y="538378"/>
                    <a:pt x="33394" y="537563"/>
                  </a:cubicBezTo>
                  <a:cubicBezTo>
                    <a:pt x="21991" y="536748"/>
                    <a:pt x="10588" y="535120"/>
                    <a:pt x="0" y="533491"/>
                  </a:cubicBezTo>
                  <a:lnTo>
                    <a:pt x="0" y="10588"/>
                  </a:lnTo>
                  <a:lnTo>
                    <a:pt x="6516" y="3258"/>
                  </a:lnTo>
                  <a:lnTo>
                    <a:pt x="59458" y="3258"/>
                  </a:lnTo>
                  <a:cubicBezTo>
                    <a:pt x="98553" y="3258"/>
                    <a:pt x="123802" y="24435"/>
                    <a:pt x="133576" y="66788"/>
                  </a:cubicBezTo>
                  <a:cubicBezTo>
                    <a:pt x="184889" y="22806"/>
                    <a:pt x="236202" y="0"/>
                    <a:pt x="286700" y="0"/>
                  </a:cubicBezTo>
                  <a:cubicBezTo>
                    <a:pt x="337199" y="0"/>
                    <a:pt x="374665" y="16290"/>
                    <a:pt x="399100" y="48869"/>
                  </a:cubicBezTo>
                  <a:cubicBezTo>
                    <a:pt x="422720" y="81449"/>
                    <a:pt x="434937" y="125431"/>
                    <a:pt x="434937" y="180817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8"/>
            <p:cNvSpPr/>
            <p:nvPr/>
          </p:nvSpPr>
          <p:spPr>
            <a:xfrm>
              <a:off x="5529114" y="3460765"/>
              <a:ext cx="461815" cy="548965"/>
            </a:xfrm>
            <a:custGeom>
              <a:avLst/>
              <a:gdLst/>
              <a:ahLst/>
              <a:cxnLst/>
              <a:rect l="l" t="t" r="r" b="b"/>
              <a:pathLst>
                <a:path w="461815" h="548965" extrusionOk="0">
                  <a:moveTo>
                    <a:pt x="461816" y="471589"/>
                  </a:moveTo>
                  <a:cubicBezTo>
                    <a:pt x="458558" y="483807"/>
                    <a:pt x="452042" y="497653"/>
                    <a:pt x="443082" y="511499"/>
                  </a:cubicBezTo>
                  <a:cubicBezTo>
                    <a:pt x="434123" y="525346"/>
                    <a:pt x="424349" y="535934"/>
                    <a:pt x="415390" y="543265"/>
                  </a:cubicBezTo>
                  <a:cubicBezTo>
                    <a:pt x="369778" y="537563"/>
                    <a:pt x="336384" y="518015"/>
                    <a:pt x="315207" y="482992"/>
                  </a:cubicBezTo>
                  <a:cubicBezTo>
                    <a:pt x="269596" y="526975"/>
                    <a:pt x="219098" y="548966"/>
                    <a:pt x="165341" y="548966"/>
                  </a:cubicBezTo>
                  <a:cubicBezTo>
                    <a:pt x="137649" y="548966"/>
                    <a:pt x="114028" y="544893"/>
                    <a:pt x="92852" y="535934"/>
                  </a:cubicBezTo>
                  <a:cubicBezTo>
                    <a:pt x="71675" y="526975"/>
                    <a:pt x="54571" y="515572"/>
                    <a:pt x="40724" y="500911"/>
                  </a:cubicBezTo>
                  <a:cubicBezTo>
                    <a:pt x="26878" y="486250"/>
                    <a:pt x="17104" y="469146"/>
                    <a:pt x="9774" y="450413"/>
                  </a:cubicBezTo>
                  <a:cubicBezTo>
                    <a:pt x="3258" y="431679"/>
                    <a:pt x="0" y="412132"/>
                    <a:pt x="0" y="391769"/>
                  </a:cubicBezTo>
                  <a:cubicBezTo>
                    <a:pt x="0" y="362448"/>
                    <a:pt x="4887" y="336384"/>
                    <a:pt x="15475" y="314393"/>
                  </a:cubicBezTo>
                  <a:cubicBezTo>
                    <a:pt x="26064" y="292402"/>
                    <a:pt x="39910" y="273668"/>
                    <a:pt x="58643" y="259008"/>
                  </a:cubicBezTo>
                  <a:cubicBezTo>
                    <a:pt x="77376" y="244347"/>
                    <a:pt x="99368" y="232944"/>
                    <a:pt x="123802" y="225614"/>
                  </a:cubicBezTo>
                  <a:cubicBezTo>
                    <a:pt x="149052" y="218283"/>
                    <a:pt x="175930" y="214211"/>
                    <a:pt x="206066" y="214211"/>
                  </a:cubicBezTo>
                  <a:cubicBezTo>
                    <a:pt x="244347" y="214211"/>
                    <a:pt x="273668" y="215025"/>
                    <a:pt x="294845" y="217469"/>
                  </a:cubicBezTo>
                  <a:lnTo>
                    <a:pt x="294845" y="188147"/>
                  </a:lnTo>
                  <a:cubicBezTo>
                    <a:pt x="294845" y="135205"/>
                    <a:pt x="268781" y="108327"/>
                    <a:pt x="216654" y="108327"/>
                  </a:cubicBezTo>
                  <a:cubicBezTo>
                    <a:pt x="181631" y="108327"/>
                    <a:pt x="127875" y="120545"/>
                    <a:pt x="56200" y="144979"/>
                  </a:cubicBezTo>
                  <a:cubicBezTo>
                    <a:pt x="36652" y="122988"/>
                    <a:pt x="24435" y="90408"/>
                    <a:pt x="20362" y="47241"/>
                  </a:cubicBezTo>
                  <a:cubicBezTo>
                    <a:pt x="95295" y="15475"/>
                    <a:pt x="171857" y="0"/>
                    <a:pt x="251677" y="0"/>
                  </a:cubicBezTo>
                  <a:cubicBezTo>
                    <a:pt x="304619" y="0"/>
                    <a:pt x="347787" y="14661"/>
                    <a:pt x="381995" y="43982"/>
                  </a:cubicBezTo>
                  <a:cubicBezTo>
                    <a:pt x="416204" y="73304"/>
                    <a:pt x="432494" y="118101"/>
                    <a:pt x="432494" y="177559"/>
                  </a:cubicBezTo>
                  <a:lnTo>
                    <a:pt x="432494" y="393399"/>
                  </a:lnTo>
                  <a:cubicBezTo>
                    <a:pt x="432494" y="430865"/>
                    <a:pt x="442268" y="456114"/>
                    <a:pt x="461816" y="471589"/>
                  </a:cubicBezTo>
                  <a:close/>
                  <a:moveTo>
                    <a:pt x="195477" y="444711"/>
                  </a:moveTo>
                  <a:cubicBezTo>
                    <a:pt x="230501" y="444711"/>
                    <a:pt x="263894" y="429236"/>
                    <a:pt x="294845" y="398285"/>
                  </a:cubicBezTo>
                  <a:lnTo>
                    <a:pt x="294845" y="307063"/>
                  </a:lnTo>
                  <a:cubicBezTo>
                    <a:pt x="283442" y="306248"/>
                    <a:pt x="272854" y="305434"/>
                    <a:pt x="262266" y="304619"/>
                  </a:cubicBezTo>
                  <a:cubicBezTo>
                    <a:pt x="251677" y="303805"/>
                    <a:pt x="241089" y="303805"/>
                    <a:pt x="231315" y="303805"/>
                  </a:cubicBezTo>
                  <a:cubicBezTo>
                    <a:pt x="200364" y="303805"/>
                    <a:pt x="176744" y="309506"/>
                    <a:pt x="160454" y="320909"/>
                  </a:cubicBezTo>
                  <a:cubicBezTo>
                    <a:pt x="144165" y="332312"/>
                    <a:pt x="136020" y="351859"/>
                    <a:pt x="136020" y="377923"/>
                  </a:cubicBezTo>
                  <a:cubicBezTo>
                    <a:pt x="136020" y="399100"/>
                    <a:pt x="140907" y="415390"/>
                    <a:pt x="151495" y="426792"/>
                  </a:cubicBezTo>
                  <a:cubicBezTo>
                    <a:pt x="162083" y="438195"/>
                    <a:pt x="177559" y="444711"/>
                    <a:pt x="195477" y="444711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8"/>
            <p:cNvSpPr/>
            <p:nvPr/>
          </p:nvSpPr>
          <p:spPr>
            <a:xfrm>
              <a:off x="6048759" y="3459950"/>
              <a:ext cx="428421" cy="549780"/>
            </a:xfrm>
            <a:custGeom>
              <a:avLst/>
              <a:gdLst/>
              <a:ahLst/>
              <a:cxnLst/>
              <a:rect l="l" t="t" r="r" b="b"/>
              <a:pathLst>
                <a:path w="428421" h="549780" extrusionOk="0">
                  <a:moveTo>
                    <a:pt x="302175" y="231315"/>
                  </a:moveTo>
                  <a:cubicBezTo>
                    <a:pt x="302175" y="189776"/>
                    <a:pt x="297289" y="158011"/>
                    <a:pt x="286700" y="136020"/>
                  </a:cubicBezTo>
                  <a:cubicBezTo>
                    <a:pt x="276926" y="114029"/>
                    <a:pt x="255750" y="103440"/>
                    <a:pt x="225613" y="103440"/>
                  </a:cubicBezTo>
                  <a:cubicBezTo>
                    <a:pt x="169414" y="103440"/>
                    <a:pt x="141721" y="161269"/>
                    <a:pt x="141721" y="276926"/>
                  </a:cubicBezTo>
                  <a:cubicBezTo>
                    <a:pt x="141721" y="333941"/>
                    <a:pt x="149866" y="375480"/>
                    <a:pt x="166156" y="401543"/>
                  </a:cubicBezTo>
                  <a:cubicBezTo>
                    <a:pt x="182446" y="427607"/>
                    <a:pt x="208509" y="440639"/>
                    <a:pt x="244347" y="440639"/>
                  </a:cubicBezTo>
                  <a:cubicBezTo>
                    <a:pt x="262265" y="440639"/>
                    <a:pt x="281813" y="436566"/>
                    <a:pt x="302990" y="429236"/>
                  </a:cubicBezTo>
                  <a:cubicBezTo>
                    <a:pt x="324167" y="421906"/>
                    <a:pt x="346158" y="409688"/>
                    <a:pt x="368149" y="392584"/>
                  </a:cubicBezTo>
                  <a:cubicBezTo>
                    <a:pt x="379552" y="399914"/>
                    <a:pt x="390140" y="411317"/>
                    <a:pt x="401543" y="426793"/>
                  </a:cubicBezTo>
                  <a:cubicBezTo>
                    <a:pt x="412131" y="442268"/>
                    <a:pt x="419462" y="457743"/>
                    <a:pt x="421905" y="471590"/>
                  </a:cubicBezTo>
                  <a:cubicBezTo>
                    <a:pt x="398285" y="495210"/>
                    <a:pt x="368964" y="514757"/>
                    <a:pt x="333941" y="528604"/>
                  </a:cubicBezTo>
                  <a:cubicBezTo>
                    <a:pt x="298917" y="543265"/>
                    <a:pt x="262265" y="549780"/>
                    <a:pt x="224799" y="549780"/>
                  </a:cubicBezTo>
                  <a:cubicBezTo>
                    <a:pt x="150681" y="549780"/>
                    <a:pt x="94481" y="524531"/>
                    <a:pt x="57014" y="474847"/>
                  </a:cubicBezTo>
                  <a:cubicBezTo>
                    <a:pt x="18733" y="425164"/>
                    <a:pt x="0" y="355932"/>
                    <a:pt x="0" y="268781"/>
                  </a:cubicBezTo>
                  <a:cubicBezTo>
                    <a:pt x="0" y="223985"/>
                    <a:pt x="6516" y="184889"/>
                    <a:pt x="18733" y="151495"/>
                  </a:cubicBezTo>
                  <a:cubicBezTo>
                    <a:pt x="30950" y="118101"/>
                    <a:pt x="48055" y="90408"/>
                    <a:pt x="69232" y="67603"/>
                  </a:cubicBezTo>
                  <a:cubicBezTo>
                    <a:pt x="90408" y="45611"/>
                    <a:pt x="114843" y="28507"/>
                    <a:pt x="141721" y="17104"/>
                  </a:cubicBezTo>
                  <a:cubicBezTo>
                    <a:pt x="168599" y="5702"/>
                    <a:pt x="197106" y="0"/>
                    <a:pt x="226428" y="0"/>
                  </a:cubicBezTo>
                  <a:cubicBezTo>
                    <a:pt x="257378" y="0"/>
                    <a:pt x="285071" y="4072"/>
                    <a:pt x="310320" y="13032"/>
                  </a:cubicBezTo>
                  <a:cubicBezTo>
                    <a:pt x="335569" y="21991"/>
                    <a:pt x="356746" y="33394"/>
                    <a:pt x="373851" y="48869"/>
                  </a:cubicBezTo>
                  <a:cubicBezTo>
                    <a:pt x="390955" y="63530"/>
                    <a:pt x="404801" y="81449"/>
                    <a:pt x="413760" y="101811"/>
                  </a:cubicBezTo>
                  <a:cubicBezTo>
                    <a:pt x="423534" y="122173"/>
                    <a:pt x="428421" y="143350"/>
                    <a:pt x="428421" y="165341"/>
                  </a:cubicBezTo>
                  <a:cubicBezTo>
                    <a:pt x="428421" y="187333"/>
                    <a:pt x="422720" y="205251"/>
                    <a:pt x="411317" y="217469"/>
                  </a:cubicBezTo>
                  <a:cubicBezTo>
                    <a:pt x="399914" y="229686"/>
                    <a:pt x="381995" y="236202"/>
                    <a:pt x="359190" y="236202"/>
                  </a:cubicBezTo>
                  <a:cubicBezTo>
                    <a:pt x="336384" y="237016"/>
                    <a:pt x="317651" y="234573"/>
                    <a:pt x="302175" y="231315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8"/>
            <p:cNvSpPr/>
            <p:nvPr/>
          </p:nvSpPr>
          <p:spPr>
            <a:xfrm>
              <a:off x="6504058" y="3320673"/>
              <a:ext cx="355931" cy="678469"/>
            </a:xfrm>
            <a:custGeom>
              <a:avLst/>
              <a:gdLst/>
              <a:ahLst/>
              <a:cxnLst/>
              <a:rect l="l" t="t" r="r" b="b"/>
              <a:pathLst>
                <a:path w="355931" h="678469" extrusionOk="0">
                  <a:moveTo>
                    <a:pt x="349416" y="139277"/>
                  </a:moveTo>
                  <a:cubicBezTo>
                    <a:pt x="353488" y="156382"/>
                    <a:pt x="355932" y="172672"/>
                    <a:pt x="355932" y="188961"/>
                  </a:cubicBezTo>
                  <a:cubicBezTo>
                    <a:pt x="355932" y="205251"/>
                    <a:pt x="353488" y="221541"/>
                    <a:pt x="349416" y="238645"/>
                  </a:cubicBezTo>
                  <a:lnTo>
                    <a:pt x="221541" y="236202"/>
                  </a:lnTo>
                  <a:lnTo>
                    <a:pt x="221541" y="522902"/>
                  </a:lnTo>
                  <a:cubicBezTo>
                    <a:pt x="221541" y="555482"/>
                    <a:pt x="237016" y="571771"/>
                    <a:pt x="267152" y="571771"/>
                  </a:cubicBezTo>
                  <a:lnTo>
                    <a:pt x="332312" y="571771"/>
                  </a:lnTo>
                  <a:cubicBezTo>
                    <a:pt x="339642" y="592948"/>
                    <a:pt x="342900" y="613310"/>
                    <a:pt x="342900" y="632044"/>
                  </a:cubicBezTo>
                  <a:cubicBezTo>
                    <a:pt x="342900" y="650777"/>
                    <a:pt x="342085" y="663809"/>
                    <a:pt x="339642" y="668696"/>
                  </a:cubicBezTo>
                  <a:cubicBezTo>
                    <a:pt x="296474" y="675212"/>
                    <a:pt x="254121" y="678470"/>
                    <a:pt x="212582" y="678470"/>
                  </a:cubicBezTo>
                  <a:cubicBezTo>
                    <a:pt x="127875" y="678470"/>
                    <a:pt x="85521" y="635302"/>
                    <a:pt x="85521" y="549780"/>
                  </a:cubicBezTo>
                  <a:lnTo>
                    <a:pt x="85521" y="237831"/>
                  </a:lnTo>
                  <a:lnTo>
                    <a:pt x="4887" y="238645"/>
                  </a:lnTo>
                  <a:cubicBezTo>
                    <a:pt x="1629" y="224799"/>
                    <a:pt x="0" y="207695"/>
                    <a:pt x="0" y="188961"/>
                  </a:cubicBezTo>
                  <a:cubicBezTo>
                    <a:pt x="0" y="170228"/>
                    <a:pt x="1629" y="153124"/>
                    <a:pt x="4887" y="139277"/>
                  </a:cubicBezTo>
                  <a:lnTo>
                    <a:pt x="85521" y="140092"/>
                  </a:lnTo>
                  <a:lnTo>
                    <a:pt x="85521" y="72490"/>
                  </a:lnTo>
                  <a:cubicBezTo>
                    <a:pt x="85521" y="41539"/>
                    <a:pt x="91223" y="31765"/>
                    <a:pt x="102626" y="18733"/>
                  </a:cubicBezTo>
                  <a:cubicBezTo>
                    <a:pt x="114028" y="5701"/>
                    <a:pt x="133576" y="0"/>
                    <a:pt x="160454" y="0"/>
                  </a:cubicBezTo>
                  <a:lnTo>
                    <a:pt x="213396" y="0"/>
                  </a:lnTo>
                  <a:lnTo>
                    <a:pt x="220727" y="6516"/>
                  </a:lnTo>
                  <a:lnTo>
                    <a:pt x="220727" y="140907"/>
                  </a:lnTo>
                  <a:lnTo>
                    <a:pt x="349416" y="139277"/>
                  </a:ln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8"/>
            <p:cNvSpPr/>
            <p:nvPr/>
          </p:nvSpPr>
          <p:spPr>
            <a:xfrm>
              <a:off x="7171125" y="3460765"/>
              <a:ext cx="444711" cy="546522"/>
            </a:xfrm>
            <a:custGeom>
              <a:avLst/>
              <a:gdLst/>
              <a:ahLst/>
              <a:cxnLst/>
              <a:rect l="l" t="t" r="r" b="b"/>
              <a:pathLst>
                <a:path w="444711" h="546522" extrusionOk="0">
                  <a:moveTo>
                    <a:pt x="431679" y="317651"/>
                  </a:moveTo>
                  <a:lnTo>
                    <a:pt x="140092" y="317651"/>
                  </a:lnTo>
                  <a:cubicBezTo>
                    <a:pt x="142536" y="355932"/>
                    <a:pt x="151495" y="386068"/>
                    <a:pt x="166970" y="408059"/>
                  </a:cubicBezTo>
                  <a:cubicBezTo>
                    <a:pt x="182446" y="430051"/>
                    <a:pt x="210138" y="440639"/>
                    <a:pt x="250048" y="440639"/>
                  </a:cubicBezTo>
                  <a:cubicBezTo>
                    <a:pt x="290773" y="440639"/>
                    <a:pt x="338013" y="429236"/>
                    <a:pt x="390955" y="404801"/>
                  </a:cubicBezTo>
                  <a:cubicBezTo>
                    <a:pt x="411317" y="425978"/>
                    <a:pt x="424349" y="452856"/>
                    <a:pt x="430050" y="487065"/>
                  </a:cubicBezTo>
                  <a:cubicBezTo>
                    <a:pt x="373851" y="526975"/>
                    <a:pt x="306248" y="546522"/>
                    <a:pt x="227242" y="546522"/>
                  </a:cubicBezTo>
                  <a:cubicBezTo>
                    <a:pt x="152310" y="546522"/>
                    <a:pt x="96110" y="523717"/>
                    <a:pt x="57829" y="478105"/>
                  </a:cubicBezTo>
                  <a:cubicBezTo>
                    <a:pt x="19548" y="432494"/>
                    <a:pt x="0" y="364891"/>
                    <a:pt x="0" y="275298"/>
                  </a:cubicBezTo>
                  <a:cubicBezTo>
                    <a:pt x="0" y="233759"/>
                    <a:pt x="4887" y="195477"/>
                    <a:pt x="14661" y="162083"/>
                  </a:cubicBezTo>
                  <a:cubicBezTo>
                    <a:pt x="24435" y="128689"/>
                    <a:pt x="39095" y="99368"/>
                    <a:pt x="57829" y="75748"/>
                  </a:cubicBezTo>
                  <a:cubicBezTo>
                    <a:pt x="76562" y="52127"/>
                    <a:pt x="100182" y="33394"/>
                    <a:pt x="127875" y="19548"/>
                  </a:cubicBezTo>
                  <a:cubicBezTo>
                    <a:pt x="155568" y="6516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1901"/>
                  </a:cubicBezTo>
                  <a:cubicBezTo>
                    <a:pt x="405616" y="81449"/>
                    <a:pt x="420277" y="105069"/>
                    <a:pt x="430050" y="131947"/>
                  </a:cubicBezTo>
                  <a:cubicBezTo>
                    <a:pt x="439824" y="158825"/>
                    <a:pt x="444711" y="188962"/>
                    <a:pt x="444711" y="220727"/>
                  </a:cubicBezTo>
                  <a:cubicBezTo>
                    <a:pt x="444711" y="237831"/>
                    <a:pt x="443897" y="254935"/>
                    <a:pt x="441453" y="270411"/>
                  </a:cubicBezTo>
                  <a:cubicBezTo>
                    <a:pt x="438195" y="286700"/>
                    <a:pt x="434937" y="302176"/>
                    <a:pt x="431679" y="317651"/>
                  </a:cubicBezTo>
                  <a:close/>
                  <a:moveTo>
                    <a:pt x="228057" y="98553"/>
                  </a:moveTo>
                  <a:cubicBezTo>
                    <a:pt x="173486" y="98553"/>
                    <a:pt x="143350" y="139278"/>
                    <a:pt x="139278" y="221541"/>
                  </a:cubicBezTo>
                  <a:lnTo>
                    <a:pt x="314393" y="221541"/>
                  </a:lnTo>
                  <a:lnTo>
                    <a:pt x="314393" y="209324"/>
                  </a:lnTo>
                  <a:cubicBezTo>
                    <a:pt x="314393" y="175930"/>
                    <a:pt x="307063" y="149052"/>
                    <a:pt x="293216" y="128689"/>
                  </a:cubicBezTo>
                  <a:cubicBezTo>
                    <a:pt x="279370" y="109142"/>
                    <a:pt x="257379" y="98553"/>
                    <a:pt x="228057" y="98553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8"/>
            <p:cNvSpPr/>
            <p:nvPr/>
          </p:nvSpPr>
          <p:spPr>
            <a:xfrm>
              <a:off x="4594081" y="3519408"/>
              <a:ext cx="138463" cy="481363"/>
            </a:xfrm>
            <a:custGeom>
              <a:avLst/>
              <a:gdLst/>
              <a:ahLst/>
              <a:cxnLst/>
              <a:rect l="l" t="t" r="r" b="b"/>
              <a:pathLst>
                <a:path w="138463" h="481363" extrusionOk="0">
                  <a:moveTo>
                    <a:pt x="68417" y="0"/>
                  </a:moveTo>
                  <a:cubicBezTo>
                    <a:pt x="80634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34308"/>
                  </a:lnTo>
                  <a:lnTo>
                    <a:pt x="138463" y="139278"/>
                  </a:lnTo>
                  <a:lnTo>
                    <a:pt x="138463" y="476476"/>
                  </a:lnTo>
                  <a:cubicBezTo>
                    <a:pt x="127874" y="478105"/>
                    <a:pt x="116472" y="479734"/>
                    <a:pt x="105069" y="480549"/>
                  </a:cubicBezTo>
                  <a:cubicBezTo>
                    <a:pt x="93666" y="481363"/>
                    <a:pt x="81448" y="481363"/>
                    <a:pt x="70046" y="481363"/>
                  </a:cubicBezTo>
                  <a:cubicBezTo>
                    <a:pt x="57828" y="481363"/>
                    <a:pt x="46425" y="481363"/>
                    <a:pt x="35023" y="480549"/>
                  </a:cubicBezTo>
                  <a:cubicBezTo>
                    <a:pt x="23620" y="479734"/>
                    <a:pt x="12217" y="478920"/>
                    <a:pt x="814" y="476476"/>
                  </a:cubicBezTo>
                  <a:lnTo>
                    <a:pt x="814" y="380892"/>
                  </a:lnTo>
                  <a:lnTo>
                    <a:pt x="0" y="381181"/>
                  </a:lnTo>
                  <a:lnTo>
                    <a:pt x="0" y="4887"/>
                  </a:lnTo>
                  <a:cubicBezTo>
                    <a:pt x="10588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8"/>
            <p:cNvSpPr/>
            <p:nvPr/>
          </p:nvSpPr>
          <p:spPr>
            <a:xfrm>
              <a:off x="6945511" y="3518592"/>
              <a:ext cx="137649" cy="479734"/>
            </a:xfrm>
            <a:custGeom>
              <a:avLst/>
              <a:gdLst/>
              <a:ahLst/>
              <a:cxnLst/>
              <a:rect l="l" t="t" r="r" b="b"/>
              <a:pathLst>
                <a:path w="137649" h="479734" extrusionOk="0">
                  <a:moveTo>
                    <a:pt x="68417" y="0"/>
                  </a:moveTo>
                  <a:cubicBezTo>
                    <a:pt x="80635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53938"/>
                  </a:lnTo>
                  <a:lnTo>
                    <a:pt x="137649" y="344529"/>
                  </a:lnTo>
                  <a:lnTo>
                    <a:pt x="137649" y="475662"/>
                  </a:lnTo>
                  <a:cubicBezTo>
                    <a:pt x="127060" y="477291"/>
                    <a:pt x="115658" y="478919"/>
                    <a:pt x="104255" y="478919"/>
                  </a:cubicBezTo>
                  <a:cubicBezTo>
                    <a:pt x="92852" y="479734"/>
                    <a:pt x="80635" y="479734"/>
                    <a:pt x="69232" y="479734"/>
                  </a:cubicBezTo>
                  <a:cubicBezTo>
                    <a:pt x="57014" y="479734"/>
                    <a:pt x="45611" y="479734"/>
                    <a:pt x="34209" y="478919"/>
                  </a:cubicBezTo>
                  <a:cubicBezTo>
                    <a:pt x="22806" y="478105"/>
                    <a:pt x="11403" y="477291"/>
                    <a:pt x="0" y="475662"/>
                  </a:cubicBezTo>
                  <a:lnTo>
                    <a:pt x="0" y="395842"/>
                  </a:lnTo>
                  <a:lnTo>
                    <a:pt x="0" y="195477"/>
                  </a:lnTo>
                  <a:lnTo>
                    <a:pt x="0" y="4887"/>
                  </a:lnTo>
                  <a:cubicBezTo>
                    <a:pt x="10589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8"/>
            <p:cNvSpPr/>
            <p:nvPr/>
          </p:nvSpPr>
          <p:spPr>
            <a:xfrm>
              <a:off x="6945511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3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2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5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3">
          <p15:clr>
            <a:srgbClr val="A4A3A4"/>
          </p15:clr>
        </p15:guide>
        <p15:guide id="2" pos="388">
          <p15:clr>
            <a:srgbClr val="A4A3A4"/>
          </p15:clr>
        </p15:guide>
        <p15:guide id="3" orient="horz" pos="384">
          <p15:clr>
            <a:srgbClr val="A4A3A4"/>
          </p15:clr>
        </p15:guide>
        <p15:guide id="4" orient="horz" pos="687">
          <p15:clr>
            <a:srgbClr val="A4A3A4"/>
          </p15:clr>
        </p15:guide>
        <p15:guide id="5" pos="7680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>
          <p15:clr>
            <a:srgbClr val="F26B43"/>
          </p15:clr>
        </p15:guide>
        <p15:guide id="8" orient="horz">
          <p15:clr>
            <a:srgbClr val="F26B43"/>
          </p15:clr>
        </p15:guide>
        <p15:guide id="9" orient="horz" pos="3929">
          <p15:clr>
            <a:srgbClr val="A4A3A4"/>
          </p15:clr>
        </p15:guide>
        <p15:guide id="10" pos="7287">
          <p15:clr>
            <a:srgbClr val="A4A3A4"/>
          </p15:clr>
        </p15:guide>
        <p15:guide id="11" orient="horz" pos="419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4339" b="4339"/>
          <a:stretch/>
        </p:blipFill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92" name="Google Shape;392;p3"/>
          <p:cNvSpPr txBox="1">
            <a:spLocks noGrp="1"/>
          </p:cNvSpPr>
          <p:nvPr>
            <p:ph type="body" idx="1"/>
          </p:nvPr>
        </p:nvSpPr>
        <p:spPr>
          <a:xfrm>
            <a:off x="1221581" y="4806414"/>
            <a:ext cx="9740900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nl-NL" dirty="0"/>
              <a:t>Meer voedsel en inkomen voor boerinnen Burkina Faso</a:t>
            </a:r>
          </a:p>
        </p:txBody>
      </p:sp>
      <p:sp>
        <p:nvSpPr>
          <p:cNvPr id="393" name="Google Shape;393;p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DF45CDF5-8EEE-6CCE-B010-F90FC7127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">
            <a:extLst>
              <a:ext uri="{FF2B5EF4-FFF2-40B4-BE49-F238E27FC236}">
                <a16:creationId xmlns:a16="http://schemas.microsoft.com/office/drawing/2014/main" id="{6B92A503-2A34-9787-2CC1-815ABBDFE864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2075" b="2075"/>
          <a:stretch/>
        </p:blipFill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0" name="Google Shape;400;p4">
            <a:extLst>
              <a:ext uri="{FF2B5EF4-FFF2-40B4-BE49-F238E27FC236}">
                <a16:creationId xmlns:a16="http://schemas.microsoft.com/office/drawing/2014/main" id="{F8FE93C6-5074-97E3-4453-009EF55461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endParaRPr lang="nl-NL" dirty="0"/>
          </a:p>
          <a:p>
            <a:pPr marL="0" indent="0"/>
            <a:r>
              <a:rPr lang="nl-NL" dirty="0"/>
              <a:t>Vrouwen in </a:t>
            </a:r>
            <a:br>
              <a:rPr lang="nl-NL" dirty="0"/>
            </a:br>
            <a:r>
              <a:rPr lang="nl-NL" dirty="0"/>
              <a:t>Burkina Faso bedanken God dansend voor </a:t>
            </a:r>
            <a:br>
              <a:rPr lang="nl-NL" dirty="0"/>
            </a:br>
            <a:r>
              <a:rPr lang="nl-NL" dirty="0"/>
              <a:t>de goede oogst. </a:t>
            </a:r>
            <a:br>
              <a:rPr lang="nl-NL" dirty="0"/>
            </a:br>
            <a:br>
              <a:rPr lang="nl-NL" dirty="0"/>
            </a:br>
            <a:endParaRPr lang="nl-NL" dirty="0"/>
          </a:p>
          <a:p>
            <a:pPr marL="0" indent="0"/>
            <a:r>
              <a:rPr lang="nl-NL" dirty="0"/>
              <a:t>Bedankt voor je gift.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endParaRPr/>
          </a:p>
        </p:txBody>
      </p:sp>
      <p:sp>
        <p:nvSpPr>
          <p:cNvPr id="401" name="Google Shape;401;p4">
            <a:extLst>
              <a:ext uri="{FF2B5EF4-FFF2-40B4-BE49-F238E27FC236}">
                <a16:creationId xmlns:a16="http://schemas.microsoft.com/office/drawing/2014/main" id="{83F3AD8B-A364-446D-4897-FA70FE2B00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02844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7ABFF18C-AC05-1032-2E18-80D03D15C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EBD49DFD-12D7-B69C-6F1B-F52D56BD4F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/>
            <a:r>
              <a:rPr lang="nl-NL" dirty="0"/>
              <a:t>In Burkina Faso leeft 90 procent van de bevolking van de landbouw. </a:t>
            </a:r>
            <a:r>
              <a:rPr lang="nl-NL" dirty="0">
                <a:solidFill>
                  <a:srgbClr val="FFFFFF"/>
                </a:solidFill>
              </a:rPr>
              <a:t>Door onvoorspelbare regenval en droogte mislukken oogsten in deze </a:t>
            </a:r>
            <a:r>
              <a:rPr lang="nl-NL" dirty="0" err="1">
                <a:solidFill>
                  <a:srgbClr val="FFFFFF"/>
                </a:solidFill>
              </a:rPr>
              <a:t>Sahel</a:t>
            </a:r>
            <a:r>
              <a:rPr lang="nl-NL" dirty="0">
                <a:solidFill>
                  <a:srgbClr val="FFFFFF"/>
                </a:solidFill>
              </a:rPr>
              <a:t>-regio regelmatig. Dan is er te weinig te eten.    </a:t>
            </a:r>
            <a:endParaRPr lang="nl-NL" sz="1100" dirty="0">
              <a:solidFill>
                <a:srgbClr val="000000"/>
              </a:solidFill>
            </a:endParaRPr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04CA27AE-A782-4532-0053-554711BC44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C41804D5-667D-8D82-D9A5-094478827311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3658" b="3658"/>
          <a:stretch/>
        </p:blipFill>
        <p:spPr>
          <a:xfrm>
            <a:off x="612446" y="607182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075BA72E-ED55-7FBD-D23A-2F11BF1F442C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t="3658" b="3658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2662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/>
            <a:r>
              <a:rPr lang="nl-NL" dirty="0"/>
              <a:t>Boerinnen en boeren leren gewassen te verbouwen die goed tegen droogte kunnen. Als ze zorgvuldig omgaan met de vruchtbaarheid van de bodem verbetert de oogst en kunnen ze erosie tegengaan. </a:t>
            </a:r>
            <a:endParaRPr lang="nl-NL" sz="1100" dirty="0">
              <a:solidFill>
                <a:srgbClr val="000000"/>
              </a:solidFill>
            </a:endParaRPr>
          </a:p>
        </p:txBody>
      </p:sp>
      <p:sp>
        <p:nvSpPr>
          <p:cNvPr id="408" name="Google Shape;408;p6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410" name="Google Shape;410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8577" b="8577"/>
          <a:stretch/>
        </p:blipFill>
        <p:spPr>
          <a:xfrm>
            <a:off x="615949" y="609598"/>
            <a:ext cx="2934831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l="17159" r="17159"/>
          <a:stretch/>
        </p:blipFill>
        <p:spPr>
          <a:xfrm>
            <a:off x="3758320" y="618778"/>
            <a:ext cx="3871263" cy="373482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0DEBA2-D59F-2278-6812-74A6AAB92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581" y="624289"/>
            <a:ext cx="3770163" cy="37273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6C4A6EFC-A556-CC48-9643-633BA6C48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">
            <a:extLst>
              <a:ext uri="{FF2B5EF4-FFF2-40B4-BE49-F238E27FC236}">
                <a16:creationId xmlns:a16="http://schemas.microsoft.com/office/drawing/2014/main" id="{5A854782-C6D6-61EC-2261-1ECDFB8A1AB2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1842" b="1842"/>
          <a:stretch/>
        </p:blipFill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0" name="Google Shape;400;p4">
            <a:extLst>
              <a:ext uri="{FF2B5EF4-FFF2-40B4-BE49-F238E27FC236}">
                <a16:creationId xmlns:a16="http://schemas.microsoft.com/office/drawing/2014/main" id="{DDAEAD37-6173-4394-9A9A-F60C3F0C00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r>
              <a:rPr lang="nl-NL" dirty="0"/>
              <a:t>Waar het grondwater niet </a:t>
            </a:r>
            <a:r>
              <a:rPr lang="nl-NL" dirty="0">
                <a:solidFill>
                  <a:srgbClr val="FFFFFF"/>
                </a:solidFill>
              </a:rPr>
              <a:t>te diep zit, wordt een put geslagen. </a:t>
            </a:r>
            <a:endParaRPr lang="en-US" dirty="0">
              <a:solidFill>
                <a:srgbClr val="FFFFFF"/>
              </a:solidFill>
            </a:endParaRPr>
          </a:p>
          <a:p>
            <a:pPr marL="0" indent="0"/>
            <a:r>
              <a:rPr lang="nl-NL" dirty="0">
                <a:solidFill>
                  <a:srgbClr val="FFFFFF"/>
                </a:solidFill>
              </a:rPr>
              <a:t>Zo is er genoeg water voor de  groenten. Een hek om de moestuin beschermt de gewassen tegen rondlopende koeien, geiten en ezels.</a:t>
            </a:r>
            <a:endParaRPr lang="nl-NL" sz="11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endParaRPr/>
          </a:p>
        </p:txBody>
      </p:sp>
      <p:sp>
        <p:nvSpPr>
          <p:cNvPr id="401" name="Google Shape;401;p4">
            <a:extLst>
              <a:ext uri="{FF2B5EF4-FFF2-40B4-BE49-F238E27FC236}">
                <a16:creationId xmlns:a16="http://schemas.microsoft.com/office/drawing/2014/main" id="{0C84195D-EB07-CF4A-5A99-5A435430A3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  <p:sp>
        <p:nvSpPr>
          <p:cNvPr id="402" name="Google Shape;402;p4">
            <a:extLst>
              <a:ext uri="{FF2B5EF4-FFF2-40B4-BE49-F238E27FC236}">
                <a16:creationId xmlns:a16="http://schemas.microsoft.com/office/drawing/2014/main" id="{143C022B-141B-D9DA-A531-8948A794D60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nl-NL" dirty="0" err="1"/>
              <a:t>Powerpoint</a:t>
            </a:r>
            <a:r>
              <a:rPr lang="nl-NL" dirty="0"/>
              <a:t> Burkina Faso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824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96ED2D52-9EA7-EA45-F8B5-3C9C18EA9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56216735-E811-05FC-C912-6A80688CEC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847958"/>
            <a:ext cx="10952164" cy="12966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 dirty="0"/>
              <a:t>Boeren en boerinnen leren compost maken van gras en mest van hun geiten, ezels en koeien, die ze verrijken met kalk en fosfaat. </a:t>
            </a:r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6A726C0D-5D47-F788-B114-2141C00021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557AD53A-8958-9529-A82A-992C9F425E55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3658" b="3658"/>
          <a:stretch/>
        </p:blipFill>
        <p:spPr>
          <a:xfrm>
            <a:off x="615949" y="609598"/>
            <a:ext cx="5386082" cy="38817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49D8E96B-E794-0473-DB11-5E84CF71A789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t="3658" b="3658"/>
          <a:stretch/>
        </p:blipFill>
        <p:spPr>
          <a:xfrm>
            <a:off x="6182031" y="609598"/>
            <a:ext cx="5386082" cy="38817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4499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3733CAAC-69BB-2734-4537-03C723C69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71B2BBC9-0ED0-992F-A580-0559CBD831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 dirty="0">
                <a:solidFill>
                  <a:srgbClr val="FFFFFF"/>
                </a:solidFill>
              </a:rPr>
              <a:t>Ieder gezin verbouwt groenten op een eigen stukje grond. </a:t>
            </a:r>
            <a:endParaRPr lang="nl-NL" sz="1100" dirty="0">
              <a:solidFill>
                <a:srgbClr val="000000"/>
              </a:solidFill>
            </a:endParaRPr>
          </a:p>
          <a:p>
            <a:pPr marL="0" indent="0" algn="ctr"/>
            <a:r>
              <a:rPr lang="nl-NL" dirty="0">
                <a:solidFill>
                  <a:srgbClr val="FFFFFF"/>
                </a:solidFill>
              </a:rPr>
              <a:t>Ze leren hoe ze ziekten en plagen kunnen bestrijden. </a:t>
            </a:r>
            <a:endParaRPr lang="nl-NL" sz="1100" dirty="0">
              <a:solidFill>
                <a:srgbClr val="000000"/>
              </a:solidFill>
            </a:endParaRPr>
          </a:p>
          <a:p>
            <a:pPr marL="0" indent="0" algn="ctr"/>
            <a:r>
              <a:rPr lang="nl-NL" dirty="0">
                <a:solidFill>
                  <a:srgbClr val="FFFFFF"/>
                </a:solidFill>
              </a:rPr>
              <a:t>Ze krijgen informatie over gezonde voeding.</a:t>
            </a:r>
            <a:endParaRPr lang="nl-NL" sz="1100">
              <a:solidFill>
                <a:srgbClr val="000000"/>
              </a:solidFill>
            </a:endParaRPr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19685F4D-E9B3-6419-B4C1-548E91121F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C2CC5064-9C48-1386-47BE-8EED06EA63D9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3658" b="3658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3110B8A6-A7C5-ECFE-96D1-1C5EB27B9EDC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l="2033" r="2033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40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>
          <a:extLst>
            <a:ext uri="{FF2B5EF4-FFF2-40B4-BE49-F238E27FC236}">
              <a16:creationId xmlns:a16="http://schemas.microsoft.com/office/drawing/2014/main" id="{04B6CBB5-D863-B95B-EA4F-51BF0E72A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">
            <a:extLst>
              <a:ext uri="{FF2B5EF4-FFF2-40B4-BE49-F238E27FC236}">
                <a16:creationId xmlns:a16="http://schemas.microsoft.com/office/drawing/2014/main" id="{B9E860ED-EDDB-7260-1902-5A1D7129F557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4308" b="4308"/>
          <a:stretch/>
        </p:blipFill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92" name="Google Shape;392;p3">
            <a:extLst>
              <a:ext uri="{FF2B5EF4-FFF2-40B4-BE49-F238E27FC236}">
                <a16:creationId xmlns:a16="http://schemas.microsoft.com/office/drawing/2014/main" id="{A071EB95-4CF0-0EE0-D0F4-06104FFDF0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77653" y="932147"/>
            <a:ext cx="8969720" cy="663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nl-NL" dirty="0"/>
              <a:t>Uien zijn lang te bewaren en dus goed te verkopen</a:t>
            </a:r>
          </a:p>
        </p:txBody>
      </p:sp>
      <p:sp>
        <p:nvSpPr>
          <p:cNvPr id="393" name="Google Shape;393;p3">
            <a:extLst>
              <a:ext uri="{FF2B5EF4-FFF2-40B4-BE49-F238E27FC236}">
                <a16:creationId xmlns:a16="http://schemas.microsoft.com/office/drawing/2014/main" id="{BF600C57-AAE7-B640-CFD2-A91A03FA94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34013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2059" r="2059"/>
          <a:stretch/>
        </p:blipFill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0" name="Google Shape;400;p4"/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r>
              <a:rPr lang="nl-NL" dirty="0"/>
              <a:t>Mensen bewust maken van zwerfvuil is van groot belang.</a:t>
            </a:r>
            <a:endParaRPr lang="en-US" dirty="0"/>
          </a:p>
          <a:p>
            <a:pPr marL="0" indent="0"/>
            <a:endParaRPr lang="nl-NL" dirty="0"/>
          </a:p>
          <a:p>
            <a:pPr marL="0" indent="0"/>
            <a:r>
              <a:rPr lang="nl-NL" dirty="0"/>
              <a:t>Plastic zakjes zijn handig en goedkoop, maar als plastic afval gaat rondzwerven belandt het in </a:t>
            </a:r>
            <a:br>
              <a:rPr lang="nl-NL" dirty="0"/>
            </a:br>
            <a:r>
              <a:rPr lang="nl-NL" dirty="0"/>
              <a:t>de maag van loslopende dieren. </a:t>
            </a:r>
            <a:endParaRPr lang="en-US"/>
          </a:p>
          <a:p>
            <a:pPr marL="0" indent="0"/>
            <a:endParaRPr lang="nl-NL"/>
          </a:p>
        </p:txBody>
      </p:sp>
      <p:sp>
        <p:nvSpPr>
          <p:cNvPr id="401" name="Google Shape;401;p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253778E7-4772-0FFE-96A9-0F9688880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084CC0A6-1D16-A123-AEEF-8E3504DC18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/>
            <a:r>
              <a:rPr lang="nl-NL" dirty="0"/>
              <a:t>Vrouwen vormen spaargroepen waarin ze samen geld sparen en om beurten kunnen investeren, bijvoorbeeld in een eigen bedrijfje. Door extra inkomsten lopen ze minder risico als de oogst eens tegenvalt. </a:t>
            </a:r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33B95F7F-17A6-5E3E-720E-057201A318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09" name="Google Shape;409;p6">
            <a:extLst>
              <a:ext uri="{FF2B5EF4-FFF2-40B4-BE49-F238E27FC236}">
                <a16:creationId xmlns:a16="http://schemas.microsoft.com/office/drawing/2014/main" id="{EA93B18C-A4B1-7111-BB6A-6900445ADCF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DA01BDBF-917F-2762-166B-4EFCAA113727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3658" b="3658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30C682E8-BD31-A890-CC2B-7DE1AE2C98A3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t="3658" b="3658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866637"/>
      </p:ext>
    </p:extLst>
  </p:cSld>
  <p:clrMapOvr>
    <a:masterClrMapping/>
  </p:clrMapOvr>
</p:sld>
</file>

<file path=ppt/theme/theme1.xml><?xml version="1.0" encoding="utf-8"?>
<a:theme xmlns:a="http://schemas.openxmlformats.org/drawingml/2006/main" name="Plaats hier je bedrijfsnaam">
  <a:themeElements>
    <a:clrScheme name="STARTDOCUMENTEN">
      <a:dk1>
        <a:srgbClr val="000000"/>
      </a:dk1>
      <a:lt1>
        <a:srgbClr val="FFFFFF"/>
      </a:lt1>
      <a:dk2>
        <a:srgbClr val="4D4D4D"/>
      </a:dk2>
      <a:lt2>
        <a:srgbClr val="DDDDDD"/>
      </a:lt2>
      <a:accent1>
        <a:srgbClr val="D34440"/>
      </a:accent1>
      <a:accent2>
        <a:srgbClr val="EB8A23"/>
      </a:accent2>
      <a:accent3>
        <a:srgbClr val="806B5F"/>
      </a:accent3>
      <a:accent4>
        <a:srgbClr val="4D4D4D"/>
      </a:accent4>
      <a:accent5>
        <a:srgbClr val="D3C617"/>
      </a:accent5>
      <a:accent6>
        <a:srgbClr val="B6A59C"/>
      </a:accent6>
      <a:hlink>
        <a:srgbClr val="191C16"/>
      </a:hlink>
      <a:folHlink>
        <a:srgbClr val="1FF52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316664-7e80-4402-8e2f-da01e2233fc4" xsi:nil="true"/>
    <lcf76f155ced4ddcb4097134ff3c332f xmlns="eaf9e152-3ff5-44bd-831b-630956a2373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5BF03DBB236A40961CBC6ACD99DDD7" ma:contentTypeVersion="13" ma:contentTypeDescription="Een nieuw document maken." ma:contentTypeScope="" ma:versionID="bafde490d90510d788f7061f46a4a690">
  <xsd:schema xmlns:xsd="http://www.w3.org/2001/XMLSchema" xmlns:xs="http://www.w3.org/2001/XMLSchema" xmlns:p="http://schemas.microsoft.com/office/2006/metadata/properties" xmlns:ns2="eaf9e152-3ff5-44bd-831b-630956a2373b" xmlns:ns3="5a316664-7e80-4402-8e2f-da01e2233fc4" targetNamespace="http://schemas.microsoft.com/office/2006/metadata/properties" ma:root="true" ma:fieldsID="5eae379b2835ed0baceca9d2f1dff1a5" ns2:_="" ns3:_="">
    <xsd:import namespace="eaf9e152-3ff5-44bd-831b-630956a2373b"/>
    <xsd:import namespace="5a316664-7e80-4402-8e2f-da01e2233f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f9e152-3ff5-44bd-831b-630956a237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56b64be9-ece9-448a-b811-6afe781e82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316664-7e80-4402-8e2f-da01e2233fc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039d5f53-1309-4b54-82b6-81d7ce03e92c}" ma:internalName="TaxCatchAll" ma:showField="CatchAllData" ma:web="5a316664-7e80-4402-8e2f-da01e2233f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CC103A-4673-48DF-B7A5-20DC1A897BB1}">
  <ds:schemaRefs>
    <ds:schemaRef ds:uri="http://schemas.microsoft.com/office/2006/metadata/properties"/>
    <ds:schemaRef ds:uri="http://schemas.microsoft.com/office/infopath/2007/PartnerControls"/>
    <ds:schemaRef ds:uri="5a316664-7e80-4402-8e2f-da01e2233fc4"/>
    <ds:schemaRef ds:uri="eaf9e152-3ff5-44bd-831b-630956a2373b"/>
  </ds:schemaRefs>
</ds:datastoreItem>
</file>

<file path=customXml/itemProps2.xml><?xml version="1.0" encoding="utf-8"?>
<ds:datastoreItem xmlns:ds="http://schemas.openxmlformats.org/officeDocument/2006/customXml" ds:itemID="{6C8570FA-DB3E-4309-A97B-CD8FE264B7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32579E-A8C4-4BF3-ABB8-2B8D4DFF92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f9e152-3ff5-44bd-831b-630956a2373b"/>
    <ds:schemaRef ds:uri="5a316664-7e80-4402-8e2f-da01e2233f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10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Plaats hier je bedrijfsnaam</vt:lpstr>
      <vt:lpstr>Tekst + afbeelding (L)</vt:lpstr>
      <vt:lpstr>PowerPoint Presentation</vt:lpstr>
      <vt:lpstr>PowerPoint Presentation</vt:lpstr>
      <vt:lpstr>Tekst + afbeelding (M)</vt:lpstr>
      <vt:lpstr>PowerPoint Presentation</vt:lpstr>
      <vt:lpstr>PowerPoint Presentation</vt:lpstr>
      <vt:lpstr>Tekst + afbeelding (L)</vt:lpstr>
      <vt:lpstr>Tekst + afbeelding (M)</vt:lpstr>
      <vt:lpstr>PowerPoint Presentation</vt:lpstr>
      <vt:lpstr>Tekst + afbeelding (M)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Martyna Dziarnowska</dc:creator>
  <cp:revision>327</cp:revision>
  <dcterms:created xsi:type="dcterms:W3CDTF">2018-03-15T13:05:51Z</dcterms:created>
  <dcterms:modified xsi:type="dcterms:W3CDTF">2025-08-05T13:17:33Z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0x010100F95BF03DBB236A40961CBC6ACD99DDD7</vt:lpwstr>
  </property>
  <property fmtid="{D5CDD505-2E9C-101B-9397-08002B2CF9AE}" pid="3" name="Order">
    <vt:r8>28700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MediaServiceImageTags">
    <vt:lpwstr/>
  </property>
</Properties>
</file>